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48" r:id="rId1"/>
  </p:sldMasterIdLst>
  <p:notesMasterIdLst>
    <p:notesMasterId r:id="rId18"/>
  </p:notesMasterIdLst>
  <p:sldIdLst>
    <p:sldId id="324" r:id="rId2"/>
    <p:sldId id="335" r:id="rId3"/>
    <p:sldId id="336" r:id="rId4"/>
    <p:sldId id="337" r:id="rId5"/>
    <p:sldId id="338" r:id="rId6"/>
    <p:sldId id="339" r:id="rId7"/>
    <p:sldId id="340" r:id="rId8"/>
    <p:sldId id="341" r:id="rId9"/>
    <p:sldId id="347" r:id="rId10"/>
    <p:sldId id="342" r:id="rId11"/>
    <p:sldId id="343" r:id="rId12"/>
    <p:sldId id="345" r:id="rId13"/>
    <p:sldId id="348" r:id="rId14"/>
    <p:sldId id="344" r:id="rId15"/>
    <p:sldId id="349" r:id="rId16"/>
    <p:sldId id="264" r:id="rId17"/>
  </p:sldIdLst>
  <p:sldSz cx="12192000" cy="6858000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4599F94E-CEE6-441E-89CC-EB005ECD8F06}">
      <a14:m xmlns:a14="http://schemas.microsoft.com/office/drawing/2010/main">
        <m:mathPr xmlns:m="http://schemas.openxmlformats.org/officeDocument/2006/math">
          <m:brkBin m:val="before"/>
          <m:brkBinSub m:val="--"/>
        </m:mathPr>
      </a14:m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06" autoAdjust="0"/>
    <p:restoredTop sz="83201" autoAdjust="0"/>
  </p:normalViewPr>
  <p:slideViewPr>
    <p:cSldViewPr snapToGrid="0">
      <p:cViewPr varScale="1">
        <p:scale>
          <a:sx n="82" d="100"/>
          <a:sy n="82" d="100"/>
        </p:scale>
        <p:origin x="90" y="18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chael Lo" userId="caf5cbaf-57fd-4f2f-9ee2-68aa5f24d0c7" providerId="ADAL" clId="{1345F329-2186-4C26-B9BB-31F32D00A415}"/>
    <pc:docChg chg="undo redo custSel addSld delSld modSld">
      <pc:chgData name="Michael Lo" userId="caf5cbaf-57fd-4f2f-9ee2-68aa5f24d0c7" providerId="ADAL" clId="{1345F329-2186-4C26-B9BB-31F32D00A415}" dt="2023-09-06T05:12:34.046" v="3935" actId="6549"/>
      <pc:docMkLst>
        <pc:docMk/>
      </pc:docMkLst>
      <pc:sldChg chg="modSp mod modTransition modNotesTx">
        <pc:chgData name="Michael Lo" userId="caf5cbaf-57fd-4f2f-9ee2-68aa5f24d0c7" providerId="ADAL" clId="{1345F329-2186-4C26-B9BB-31F32D00A415}" dt="2023-09-06T05:12:34.046" v="3935" actId="6549"/>
        <pc:sldMkLst>
          <pc:docMk/>
          <pc:sldMk cId="2549523196" sldId="256"/>
        </pc:sldMkLst>
      </pc:sldChg>
      <pc:sldChg chg="modSp mod modTransition">
        <pc:chgData name="Michael Lo" userId="caf5cbaf-57fd-4f2f-9ee2-68aa5f24d0c7" providerId="ADAL" clId="{1345F329-2186-4C26-B9BB-31F32D00A415}" dt="2023-07-11T13:15:15.012" v="3748" actId="179"/>
        <pc:sldMkLst>
          <pc:docMk/>
          <pc:sldMk cId="3474000516" sldId="260"/>
        </pc:sldMkLst>
      </pc:sldChg>
      <pc:sldChg chg="del">
        <pc:chgData name="Michael Lo" userId="caf5cbaf-57fd-4f2f-9ee2-68aa5f24d0c7" providerId="ADAL" clId="{1345F329-2186-4C26-B9BB-31F32D00A415}" dt="2023-06-26T01:01:33.723" v="856" actId="47"/>
        <pc:sldMkLst>
          <pc:docMk/>
          <pc:sldMk cId="3677065837" sldId="261"/>
        </pc:sldMkLst>
      </pc:sldChg>
      <pc:sldChg chg="del">
        <pc:chgData name="Michael Lo" userId="caf5cbaf-57fd-4f2f-9ee2-68aa5f24d0c7" providerId="ADAL" clId="{1345F329-2186-4C26-B9BB-31F32D00A415}" dt="2023-06-26T01:09:53.074" v="1482" actId="47"/>
        <pc:sldMkLst>
          <pc:docMk/>
          <pc:sldMk cId="1601645391" sldId="262"/>
        </pc:sldMkLst>
      </pc:sldChg>
      <pc:sldChg chg="modSp add mod">
        <pc:chgData name="Michael Lo" userId="caf5cbaf-57fd-4f2f-9ee2-68aa5f24d0c7" providerId="ADAL" clId="{1345F329-2186-4C26-B9BB-31F32D00A415}" dt="2023-07-10T23:57:59.026" v="3743" actId="1076"/>
        <pc:sldMkLst>
          <pc:docMk/>
          <pc:sldMk cId="312178443" sldId="264"/>
        </pc:sldMkLst>
      </pc:sldChg>
      <pc:sldChg chg="del">
        <pc:chgData name="Michael Lo" userId="caf5cbaf-57fd-4f2f-9ee2-68aa5f24d0c7" providerId="ADAL" clId="{1345F329-2186-4C26-B9BB-31F32D00A415}" dt="2023-06-26T01:19:41.823" v="1863" actId="47"/>
        <pc:sldMkLst>
          <pc:docMk/>
          <pc:sldMk cId="3941491871" sldId="264"/>
        </pc:sldMkLst>
      </pc:sldChg>
      <pc:sldChg chg="del">
        <pc:chgData name="Michael Lo" userId="caf5cbaf-57fd-4f2f-9ee2-68aa5f24d0c7" providerId="ADAL" clId="{1345F329-2186-4C26-B9BB-31F32D00A415}" dt="2023-06-26T01:19:40.254" v="1862" actId="47"/>
        <pc:sldMkLst>
          <pc:docMk/>
          <pc:sldMk cId="1730430338" sldId="265"/>
        </pc:sldMkLst>
      </pc:sldChg>
      <pc:sldChg chg="del">
        <pc:chgData name="Michael Lo" userId="caf5cbaf-57fd-4f2f-9ee2-68aa5f24d0c7" providerId="ADAL" clId="{1345F329-2186-4C26-B9BB-31F32D00A415}" dt="2023-06-26T01:19:43.551" v="1864" actId="47"/>
        <pc:sldMkLst>
          <pc:docMk/>
          <pc:sldMk cId="1793970105" sldId="266"/>
        </pc:sldMkLst>
      </pc:sldChg>
      <pc:sldChg chg="del">
        <pc:chgData name="Michael Lo" userId="caf5cbaf-57fd-4f2f-9ee2-68aa5f24d0c7" providerId="ADAL" clId="{1345F329-2186-4C26-B9BB-31F32D00A415}" dt="2023-06-26T00:40:48.726" v="0" actId="2696"/>
        <pc:sldMkLst>
          <pc:docMk/>
          <pc:sldMk cId="138028328" sldId="267"/>
        </pc:sldMkLst>
      </pc:sldChg>
      <pc:sldChg chg="modSp add mod modTransition">
        <pc:chgData name="Michael Lo" userId="caf5cbaf-57fd-4f2f-9ee2-68aa5f24d0c7" providerId="ADAL" clId="{1345F329-2186-4C26-B9BB-31F32D00A415}" dt="2023-08-10T23:47:25.552" v="3864" actId="20577"/>
        <pc:sldMkLst>
          <pc:docMk/>
          <pc:sldMk cId="1787049339" sldId="267"/>
        </pc:sldMkLst>
      </pc:sldChg>
      <pc:sldChg chg="addSp modSp add mod modTransition">
        <pc:chgData name="Michael Lo" userId="caf5cbaf-57fd-4f2f-9ee2-68aa5f24d0c7" providerId="ADAL" clId="{1345F329-2186-4C26-B9BB-31F32D00A415}" dt="2023-08-29T19:18:08.311" v="3934" actId="20577"/>
        <pc:sldMkLst>
          <pc:docMk/>
          <pc:sldMk cId="2491462639" sldId="268"/>
        </pc:sldMkLst>
      </pc:sldChg>
      <pc:sldChg chg="modSp add mod modTransition">
        <pc:chgData name="Michael Lo" userId="caf5cbaf-57fd-4f2f-9ee2-68aa5f24d0c7" providerId="ADAL" clId="{1345F329-2186-4C26-B9BB-31F32D00A415}" dt="2023-08-11T14:33:28.677" v="3910" actId="20577"/>
        <pc:sldMkLst>
          <pc:docMk/>
          <pc:sldMk cId="45671347" sldId="269"/>
        </pc:sldMkLst>
      </pc:sldChg>
      <pc:sldChg chg="modSp add del mod modTransition">
        <pc:chgData name="Michael Lo" userId="caf5cbaf-57fd-4f2f-9ee2-68aa5f24d0c7" providerId="ADAL" clId="{1345F329-2186-4C26-B9BB-31F32D00A415}" dt="2023-06-26T02:50:25.655" v="2699" actId="47"/>
        <pc:sldMkLst>
          <pc:docMk/>
          <pc:sldMk cId="3946045793" sldId="270"/>
        </pc:sldMkLst>
      </pc:sldChg>
      <pc:sldChg chg="delSp new del mod">
        <pc:chgData name="Michael Lo" userId="caf5cbaf-57fd-4f2f-9ee2-68aa5f24d0c7" providerId="ADAL" clId="{1345F329-2186-4C26-B9BB-31F32D00A415}" dt="2023-06-26T01:21:47.594" v="1868" actId="47"/>
        <pc:sldMkLst>
          <pc:docMk/>
          <pc:sldMk cId="1308287015" sldId="271"/>
        </pc:sldMkLst>
      </pc:sldChg>
      <pc:sldChg chg="addSp delSp modSp add mod modTransition modAnim modNotesTx">
        <pc:chgData name="Michael Lo" userId="caf5cbaf-57fd-4f2f-9ee2-68aa5f24d0c7" providerId="ADAL" clId="{1345F329-2186-4C26-B9BB-31F32D00A415}" dt="2023-07-11T18:15:12.368" v="3759" actId="27636"/>
        <pc:sldMkLst>
          <pc:docMk/>
          <pc:sldMk cId="2087047446" sldId="271"/>
        </pc:sldMkLst>
      </pc:sldChg>
      <pc:sldChg chg="addSp delSp modSp add del mod modTransition modAnim modNotesTx">
        <pc:chgData name="Michael Lo" userId="caf5cbaf-57fd-4f2f-9ee2-68aa5f24d0c7" providerId="ADAL" clId="{1345F329-2186-4C26-B9BB-31F32D00A415}" dt="2023-06-26T01:38:57.169" v="2283" actId="47"/>
        <pc:sldMkLst>
          <pc:docMk/>
          <pc:sldMk cId="3482878892" sldId="272"/>
        </pc:sldMkLst>
      </pc:sldChg>
      <pc:sldChg chg="add del modTransition">
        <pc:chgData name="Michael Lo" userId="caf5cbaf-57fd-4f2f-9ee2-68aa5f24d0c7" providerId="ADAL" clId="{1345F329-2186-4C26-B9BB-31F32D00A415}" dt="2023-06-26T02:24:37.783" v="2696" actId="47"/>
        <pc:sldMkLst>
          <pc:docMk/>
          <pc:sldMk cId="3057086858" sldId="273"/>
        </pc:sldMkLst>
      </pc:sldChg>
      <pc:sldChg chg="add del">
        <pc:chgData name="Michael Lo" userId="caf5cbaf-57fd-4f2f-9ee2-68aa5f24d0c7" providerId="ADAL" clId="{1345F329-2186-4C26-B9BB-31F32D00A415}" dt="2023-06-26T01:29:38.138" v="2062" actId="2696"/>
        <pc:sldMkLst>
          <pc:docMk/>
          <pc:sldMk cId="3404400873" sldId="273"/>
        </pc:sldMkLst>
      </pc:sldChg>
      <pc:sldChg chg="addSp delSp modSp add mod delAnim modAnim modNotesTx">
        <pc:chgData name="Michael Lo" userId="caf5cbaf-57fd-4f2f-9ee2-68aa5f24d0c7" providerId="ADAL" clId="{1345F329-2186-4C26-B9BB-31F32D00A415}" dt="2023-06-27T00:55:05.202" v="2783"/>
        <pc:sldMkLst>
          <pc:docMk/>
          <pc:sldMk cId="1617941392" sldId="274"/>
        </pc:sldMkLst>
      </pc:sldChg>
      <pc:sldChg chg="addSp delSp modSp add del mod delAnim modAnim modNotesTx">
        <pc:chgData name="Michael Lo" userId="caf5cbaf-57fd-4f2f-9ee2-68aa5f24d0c7" providerId="ADAL" clId="{1345F329-2186-4C26-B9BB-31F32D00A415}" dt="2023-06-26T02:24:23.655" v="2684" actId="47"/>
        <pc:sldMkLst>
          <pc:docMk/>
          <pc:sldMk cId="1713957024" sldId="275"/>
        </pc:sldMkLst>
      </pc:sldChg>
      <pc:sldChg chg="addSp delSp modSp add mod delAnim modAnim modNotesTx">
        <pc:chgData name="Michael Lo" userId="caf5cbaf-57fd-4f2f-9ee2-68aa5f24d0c7" providerId="ADAL" clId="{1345F329-2186-4C26-B9BB-31F32D00A415}" dt="2023-06-27T00:55:05.202" v="2783"/>
        <pc:sldMkLst>
          <pc:docMk/>
          <pc:sldMk cId="949276773" sldId="276"/>
        </pc:sldMkLst>
      </pc:sldChg>
      <pc:sldChg chg="modSp add del mod">
        <pc:chgData name="Michael Lo" userId="caf5cbaf-57fd-4f2f-9ee2-68aa5f24d0c7" providerId="ADAL" clId="{1345F329-2186-4C26-B9BB-31F32D00A415}" dt="2023-06-26T02:51:32.170" v="2703" actId="47"/>
        <pc:sldMkLst>
          <pc:docMk/>
          <pc:sldMk cId="372400659" sldId="277"/>
        </pc:sldMkLst>
      </pc:sldChg>
      <pc:sldChg chg="new del">
        <pc:chgData name="Michael Lo" userId="caf5cbaf-57fd-4f2f-9ee2-68aa5f24d0c7" providerId="ADAL" clId="{1345F329-2186-4C26-B9BB-31F32D00A415}" dt="2023-06-26T02:50:24.271" v="2698" actId="47"/>
        <pc:sldMkLst>
          <pc:docMk/>
          <pc:sldMk cId="1515884172" sldId="277"/>
        </pc:sldMkLst>
      </pc:sldChg>
      <pc:sldChg chg="new del">
        <pc:chgData name="Michael Lo" userId="caf5cbaf-57fd-4f2f-9ee2-68aa5f24d0c7" providerId="ADAL" clId="{1345F329-2186-4C26-B9BB-31F32D00A415}" dt="2023-06-27T18:24:44.771" v="2929" actId="47"/>
        <pc:sldMkLst>
          <pc:docMk/>
          <pc:sldMk cId="2019974196" sldId="277"/>
        </pc:sldMkLst>
      </pc:sldChg>
      <pc:sldChg chg="addSp delSp modSp add mod setBg setClrOvrMap">
        <pc:chgData name="Michael Lo" userId="caf5cbaf-57fd-4f2f-9ee2-68aa5f24d0c7" providerId="ADAL" clId="{1345F329-2186-4C26-B9BB-31F32D00A415}" dt="2023-07-11T18:22:02.327" v="3793" actId="26606"/>
        <pc:sldMkLst>
          <pc:docMk/>
          <pc:sldMk cId="2849805811" sldId="277"/>
        </pc:sldMkLst>
      </pc:sldChg>
      <pc:sldChg chg="add del">
        <pc:chgData name="Michael Lo" userId="caf5cbaf-57fd-4f2f-9ee2-68aa5f24d0c7" providerId="ADAL" clId="{1345F329-2186-4C26-B9BB-31F32D00A415}" dt="2023-07-11T18:22:31.404" v="3794" actId="2696"/>
        <pc:sldMkLst>
          <pc:docMk/>
          <pc:sldMk cId="135612621" sldId="278"/>
        </pc:sldMkLst>
      </pc:sldChg>
      <pc:sldChg chg="add del">
        <pc:chgData name="Michael Lo" userId="caf5cbaf-57fd-4f2f-9ee2-68aa5f24d0c7" providerId="ADAL" clId="{1345F329-2186-4C26-B9BB-31F32D00A415}" dt="2023-07-10T23:58:46.783" v="3745" actId="2696"/>
        <pc:sldMkLst>
          <pc:docMk/>
          <pc:sldMk cId="1676503973" sldId="278"/>
        </pc:sldMkLst>
      </pc:sldChg>
      <pc:sldChg chg="modSp add del mod">
        <pc:chgData name="Michael Lo" userId="caf5cbaf-57fd-4f2f-9ee2-68aa5f24d0c7" providerId="ADAL" clId="{1345F329-2186-4C26-B9BB-31F32D00A415}" dt="2023-07-10T23:53:30.838" v="3604" actId="47"/>
        <pc:sldMkLst>
          <pc:docMk/>
          <pc:sldMk cId="2026521388" sldId="278"/>
        </pc:sldMkLst>
      </pc:sldChg>
    </pc:docChg>
  </pc:docChgLst>
  <pc:docChgLst>
    <pc:chgData name="Michael Lo" userId="caf5cbaf-57fd-4f2f-9ee2-68aa5f24d0c7" providerId="ADAL" clId="{5A40090C-73C3-465F-ADCA-883748E41EFF}"/>
    <pc:docChg chg="undo custSel addSld modSld">
      <pc:chgData name="Michael Lo" userId="caf5cbaf-57fd-4f2f-9ee2-68aa5f24d0c7" providerId="ADAL" clId="{5A40090C-73C3-465F-ADCA-883748E41EFF}" dt="2024-09-10T21:10:26.167" v="285" actId="20577"/>
      <pc:docMkLst>
        <pc:docMk/>
      </pc:docMkLst>
      <pc:sldChg chg="modSp mod modNotesTx">
        <pc:chgData name="Michael Lo" userId="caf5cbaf-57fd-4f2f-9ee2-68aa5f24d0c7" providerId="ADAL" clId="{5A40090C-73C3-465F-ADCA-883748E41EFF}" dt="2024-09-10T20:59:38.311" v="280" actId="27636"/>
        <pc:sldMkLst>
          <pc:docMk/>
          <pc:sldMk cId="469834744" sldId="341"/>
        </pc:sldMkLst>
      </pc:sldChg>
      <pc:sldChg chg="modSp">
        <pc:chgData name="Michael Lo" userId="caf5cbaf-57fd-4f2f-9ee2-68aa5f24d0c7" providerId="ADAL" clId="{5A40090C-73C3-465F-ADCA-883748E41EFF}" dt="2024-09-10T20:59:39.087" v="284" actId="20577"/>
        <pc:sldMkLst>
          <pc:docMk/>
          <pc:sldMk cId="1587294183" sldId="342"/>
        </pc:sldMkLst>
      </pc:sldChg>
      <pc:sldChg chg="modNotesTx">
        <pc:chgData name="Michael Lo" userId="caf5cbaf-57fd-4f2f-9ee2-68aa5f24d0c7" providerId="ADAL" clId="{5A40090C-73C3-465F-ADCA-883748E41EFF}" dt="2024-08-26T14:08:52.869" v="273" actId="6549"/>
        <pc:sldMkLst>
          <pc:docMk/>
          <pc:sldMk cId="1431154815" sldId="344"/>
        </pc:sldMkLst>
      </pc:sldChg>
      <pc:sldChg chg="modSp modNotesTx">
        <pc:chgData name="Michael Lo" userId="caf5cbaf-57fd-4f2f-9ee2-68aa5f24d0c7" providerId="ADAL" clId="{5A40090C-73C3-465F-ADCA-883748E41EFF}" dt="2024-09-10T21:10:26.167" v="285" actId="20577"/>
        <pc:sldMkLst>
          <pc:docMk/>
          <pc:sldMk cId="197857730" sldId="345"/>
        </pc:sldMkLst>
      </pc:sldChg>
      <pc:sldChg chg="addSp delSp modSp add mod delAnim modAnim modNotesTx">
        <pc:chgData name="Michael Lo" userId="caf5cbaf-57fd-4f2f-9ee2-68aa5f24d0c7" providerId="ADAL" clId="{5A40090C-73C3-465F-ADCA-883748E41EFF}" dt="2024-08-26T14:05:30.970" v="145" actId="20577"/>
        <pc:sldMkLst>
          <pc:docMk/>
          <pc:sldMk cId="1813848243" sldId="347"/>
        </pc:sldMkLst>
      </pc:sldChg>
      <pc:sldChg chg="addSp delSp modSp add mod delAnim modAnim modNotesTx">
        <pc:chgData name="Michael Lo" userId="caf5cbaf-57fd-4f2f-9ee2-68aa5f24d0c7" providerId="ADAL" clId="{5A40090C-73C3-465F-ADCA-883748E41EFF}" dt="2024-08-26T14:07:29.640" v="216" actId="20577"/>
        <pc:sldMkLst>
          <pc:docMk/>
          <pc:sldMk cId="2886689363" sldId="348"/>
        </pc:sldMkLst>
      </pc:sldChg>
      <pc:sldChg chg="addSp delSp modSp add mod delAnim modAnim modNotesTx">
        <pc:chgData name="Michael Lo" userId="caf5cbaf-57fd-4f2f-9ee2-68aa5f24d0c7" providerId="ADAL" clId="{5A40090C-73C3-465F-ADCA-883748E41EFF}" dt="2024-08-26T14:09:17.242" v="277" actId="20577"/>
        <pc:sldMkLst>
          <pc:docMk/>
          <pc:sldMk cId="625729858" sldId="349"/>
        </pc:sldMkLst>
      </pc:sldChg>
    </pc:docChg>
  </pc:docChgLst>
  <pc:docChgLst>
    <pc:chgData name="Michael Lo" userId="caf5cbaf-57fd-4f2f-9ee2-68aa5f24d0c7" providerId="ADAL" clId="{A79E7863-952E-4848-94B7-BCEA8CA07FE0}"/>
    <pc:docChg chg="delSld modSld">
      <pc:chgData name="Michael Lo" userId="caf5cbaf-57fd-4f2f-9ee2-68aa5f24d0c7" providerId="ADAL" clId="{A79E7863-952E-4848-94B7-BCEA8CA07FE0}" dt="2021-09-02T03:38:26.062" v="10" actId="47"/>
      <pc:docMkLst>
        <pc:docMk/>
      </pc:docMkLst>
      <pc:sldChg chg="modSp mod">
        <pc:chgData name="Michael Lo" userId="caf5cbaf-57fd-4f2f-9ee2-68aa5f24d0c7" providerId="ADAL" clId="{A79E7863-952E-4848-94B7-BCEA8CA07FE0}" dt="2021-09-02T03:37:59.937" v="9" actId="20577"/>
        <pc:sldMkLst>
          <pc:docMk/>
          <pc:sldMk cId="3474000516" sldId="260"/>
        </pc:sldMkLst>
      </pc:sldChg>
      <pc:sldChg chg="del">
        <pc:chgData name="Michael Lo" userId="caf5cbaf-57fd-4f2f-9ee2-68aa5f24d0c7" providerId="ADAL" clId="{A79E7863-952E-4848-94B7-BCEA8CA07FE0}" dt="2021-09-02T03:38:26.062" v="10" actId="47"/>
        <pc:sldMkLst>
          <pc:docMk/>
          <pc:sldMk cId="312178443" sldId="268"/>
        </pc:sldMkLst>
      </pc:sldChg>
    </pc:docChg>
  </pc:docChgLst>
  <pc:docChgLst>
    <pc:chgData name="Michael Lo" userId="489afe80-14e8-4855-8daf-a79b49404193" providerId="ADAL" clId="{1345F329-2186-4C26-B9BB-31F32D00A415}"/>
    <pc:docChg chg="modSld">
      <pc:chgData name="Michael Lo" userId="489afe80-14e8-4855-8daf-a79b49404193" providerId="ADAL" clId="{1345F329-2186-4C26-B9BB-31F32D00A415}" dt="2023-09-16T21:00:16.377" v="21"/>
      <pc:docMkLst>
        <pc:docMk/>
      </pc:docMkLst>
      <pc:sldChg chg="modNotesTx">
        <pc:chgData name="Michael Lo" userId="489afe80-14e8-4855-8daf-a79b49404193" providerId="ADAL" clId="{1345F329-2186-4C26-B9BB-31F32D00A415}" dt="2023-09-16T20:59:37.536" v="17" actId="20577"/>
        <pc:sldMkLst>
          <pc:docMk/>
          <pc:sldMk cId="2087047446" sldId="271"/>
        </pc:sldMkLst>
      </pc:sldChg>
      <pc:sldChg chg="modNotesTx">
        <pc:chgData name="Michael Lo" userId="489afe80-14e8-4855-8daf-a79b49404193" providerId="ADAL" clId="{1345F329-2186-4C26-B9BB-31F32D00A415}" dt="2023-09-16T21:00:02.496" v="19"/>
        <pc:sldMkLst>
          <pc:docMk/>
          <pc:sldMk cId="1617941392" sldId="274"/>
        </pc:sldMkLst>
      </pc:sldChg>
      <pc:sldChg chg="modNotesTx">
        <pc:chgData name="Michael Lo" userId="489afe80-14e8-4855-8daf-a79b49404193" providerId="ADAL" clId="{1345F329-2186-4C26-B9BB-31F32D00A415}" dt="2023-09-16T21:00:16.377" v="21"/>
        <pc:sldMkLst>
          <pc:docMk/>
          <pc:sldMk cId="949276773" sldId="276"/>
        </pc:sldMkLst>
      </pc:sldChg>
    </pc:docChg>
  </pc:docChgLst>
  <pc:docChgLst>
    <pc:chgData name="Michael Lo" userId="caf5cbaf-57fd-4f2f-9ee2-68aa5f24d0c7" providerId="ADAL" clId="{E88FDAC7-9FD3-4B06-9672-954DA0FC2F0B}"/>
    <pc:docChg chg="undo custSel addSld delSld modSld">
      <pc:chgData name="Michael Lo" userId="caf5cbaf-57fd-4f2f-9ee2-68aa5f24d0c7" providerId="ADAL" clId="{E88FDAC7-9FD3-4B06-9672-954DA0FC2F0B}" dt="2021-08-31T20:34:51.308" v="4929" actId="20577"/>
      <pc:docMkLst>
        <pc:docMk/>
      </pc:docMkLst>
      <pc:sldChg chg="modSp mod">
        <pc:chgData name="Michael Lo" userId="caf5cbaf-57fd-4f2f-9ee2-68aa5f24d0c7" providerId="ADAL" clId="{E88FDAC7-9FD3-4B06-9672-954DA0FC2F0B}" dt="2021-08-31T20:03:52.092" v="3988" actId="20577"/>
        <pc:sldMkLst>
          <pc:docMk/>
          <pc:sldMk cId="2549523196" sldId="256"/>
        </pc:sldMkLst>
      </pc:sldChg>
      <pc:sldChg chg="modSp mod modAnim">
        <pc:chgData name="Michael Lo" userId="caf5cbaf-57fd-4f2f-9ee2-68aa5f24d0c7" providerId="ADAL" clId="{E88FDAC7-9FD3-4B06-9672-954DA0FC2F0B}" dt="2021-08-31T19:54:28.836" v="3242"/>
        <pc:sldMkLst>
          <pc:docMk/>
          <pc:sldMk cId="2641650620" sldId="258"/>
        </pc:sldMkLst>
      </pc:sldChg>
      <pc:sldChg chg="add del">
        <pc:chgData name="Michael Lo" userId="caf5cbaf-57fd-4f2f-9ee2-68aa5f24d0c7" providerId="ADAL" clId="{E88FDAC7-9FD3-4B06-9672-954DA0FC2F0B}" dt="2021-08-31T18:49:33.266" v="91"/>
        <pc:sldMkLst>
          <pc:docMk/>
          <pc:sldMk cId="1008751493" sldId="259"/>
        </pc:sldMkLst>
      </pc:sldChg>
      <pc:sldChg chg="modSp add mod modAnim">
        <pc:chgData name="Michael Lo" userId="caf5cbaf-57fd-4f2f-9ee2-68aa5f24d0c7" providerId="ADAL" clId="{E88FDAC7-9FD3-4B06-9672-954DA0FC2F0B}" dt="2021-08-31T19:54:36.615" v="3244" actId="13926"/>
        <pc:sldMkLst>
          <pc:docMk/>
          <pc:sldMk cId="1802880924" sldId="259"/>
        </pc:sldMkLst>
      </pc:sldChg>
      <pc:sldChg chg="modSp add mod modAnim">
        <pc:chgData name="Michael Lo" userId="caf5cbaf-57fd-4f2f-9ee2-68aa5f24d0c7" providerId="ADAL" clId="{E88FDAC7-9FD3-4B06-9672-954DA0FC2F0B}" dt="2021-08-31T19:52:01.525" v="3214"/>
        <pc:sldMkLst>
          <pc:docMk/>
          <pc:sldMk cId="3474000516" sldId="260"/>
        </pc:sldMkLst>
      </pc:sldChg>
      <pc:sldChg chg="modSp add mod modAnim">
        <pc:chgData name="Michael Lo" userId="caf5cbaf-57fd-4f2f-9ee2-68aa5f24d0c7" providerId="ADAL" clId="{E88FDAC7-9FD3-4B06-9672-954DA0FC2F0B}" dt="2021-08-31T19:52:06.273" v="3215"/>
        <pc:sldMkLst>
          <pc:docMk/>
          <pc:sldMk cId="3677065837" sldId="261"/>
        </pc:sldMkLst>
      </pc:sldChg>
      <pc:sldChg chg="modSp add mod modAnim">
        <pc:chgData name="Michael Lo" userId="caf5cbaf-57fd-4f2f-9ee2-68aa5f24d0c7" providerId="ADAL" clId="{E88FDAC7-9FD3-4B06-9672-954DA0FC2F0B}" dt="2021-08-31T19:53:30.780" v="3240" actId="20577"/>
        <pc:sldMkLst>
          <pc:docMk/>
          <pc:sldMk cId="1601645391" sldId="262"/>
        </pc:sldMkLst>
      </pc:sldChg>
      <pc:sldChg chg="modSp add del mod modAnim">
        <pc:chgData name="Michael Lo" userId="caf5cbaf-57fd-4f2f-9ee2-68aa5f24d0c7" providerId="ADAL" clId="{E88FDAC7-9FD3-4B06-9672-954DA0FC2F0B}" dt="2021-08-31T19:19:56.268" v="2348" actId="47"/>
        <pc:sldMkLst>
          <pc:docMk/>
          <pc:sldMk cId="3032652934" sldId="263"/>
        </pc:sldMkLst>
      </pc:sldChg>
      <pc:sldChg chg="del">
        <pc:chgData name="Michael Lo" userId="caf5cbaf-57fd-4f2f-9ee2-68aa5f24d0c7" providerId="ADAL" clId="{E88FDAC7-9FD3-4B06-9672-954DA0FC2F0B}" dt="2021-08-31T18:42:02.510" v="1" actId="47"/>
        <pc:sldMkLst>
          <pc:docMk/>
          <pc:sldMk cId="312178443" sldId="264"/>
        </pc:sldMkLst>
      </pc:sldChg>
      <pc:sldChg chg="modSp add mod">
        <pc:chgData name="Michael Lo" userId="caf5cbaf-57fd-4f2f-9ee2-68aa5f24d0c7" providerId="ADAL" clId="{E88FDAC7-9FD3-4B06-9672-954DA0FC2F0B}" dt="2021-08-31T19:19:34.454" v="2346" actId="20577"/>
        <pc:sldMkLst>
          <pc:docMk/>
          <pc:sldMk cId="3941491871" sldId="264"/>
        </pc:sldMkLst>
      </pc:sldChg>
      <pc:sldChg chg="del">
        <pc:chgData name="Michael Lo" userId="caf5cbaf-57fd-4f2f-9ee2-68aa5f24d0c7" providerId="ADAL" clId="{E88FDAC7-9FD3-4B06-9672-954DA0FC2F0B}" dt="2021-08-31T18:41:57.078" v="0" actId="47"/>
        <pc:sldMkLst>
          <pc:docMk/>
          <pc:sldMk cId="1260593609" sldId="265"/>
        </pc:sldMkLst>
      </pc:sldChg>
      <pc:sldChg chg="modSp add mod">
        <pc:chgData name="Michael Lo" userId="caf5cbaf-57fd-4f2f-9ee2-68aa5f24d0c7" providerId="ADAL" clId="{E88FDAC7-9FD3-4B06-9672-954DA0FC2F0B}" dt="2021-08-31T19:49:13.262" v="3145" actId="20577"/>
        <pc:sldMkLst>
          <pc:docMk/>
          <pc:sldMk cId="1730430338" sldId="265"/>
        </pc:sldMkLst>
      </pc:sldChg>
      <pc:sldChg chg="addSp modSp add mod">
        <pc:chgData name="Michael Lo" userId="caf5cbaf-57fd-4f2f-9ee2-68aa5f24d0c7" providerId="ADAL" clId="{E88FDAC7-9FD3-4B06-9672-954DA0FC2F0B}" dt="2021-08-31T20:19:33.074" v="4101" actId="20577"/>
        <pc:sldMkLst>
          <pc:docMk/>
          <pc:sldMk cId="1793970105" sldId="266"/>
        </pc:sldMkLst>
      </pc:sldChg>
      <pc:sldChg chg="del">
        <pc:chgData name="Michael Lo" userId="caf5cbaf-57fd-4f2f-9ee2-68aa5f24d0c7" providerId="ADAL" clId="{E88FDAC7-9FD3-4B06-9672-954DA0FC2F0B}" dt="2021-08-31T18:41:57.078" v="0" actId="47"/>
        <pc:sldMkLst>
          <pc:docMk/>
          <pc:sldMk cId="2346418038" sldId="266"/>
        </pc:sldMkLst>
      </pc:sldChg>
      <pc:sldChg chg="modSp add mod">
        <pc:chgData name="Michael Lo" userId="caf5cbaf-57fd-4f2f-9ee2-68aa5f24d0c7" providerId="ADAL" clId="{E88FDAC7-9FD3-4B06-9672-954DA0FC2F0B}" dt="2021-08-31T20:17:44.813" v="4089" actId="6549"/>
        <pc:sldMkLst>
          <pc:docMk/>
          <pc:sldMk cId="138028328" sldId="267"/>
        </pc:sldMkLst>
      </pc:sldChg>
      <pc:sldChg chg="del">
        <pc:chgData name="Michael Lo" userId="caf5cbaf-57fd-4f2f-9ee2-68aa5f24d0c7" providerId="ADAL" clId="{E88FDAC7-9FD3-4B06-9672-954DA0FC2F0B}" dt="2021-08-31T18:41:57.078" v="0" actId="47"/>
        <pc:sldMkLst>
          <pc:docMk/>
          <pc:sldMk cId="342064576" sldId="267"/>
        </pc:sldMkLst>
      </pc:sldChg>
      <pc:sldChg chg="del">
        <pc:chgData name="Michael Lo" userId="caf5cbaf-57fd-4f2f-9ee2-68aa5f24d0c7" providerId="ADAL" clId="{E88FDAC7-9FD3-4B06-9672-954DA0FC2F0B}" dt="2021-08-31T18:41:57.078" v="0" actId="47"/>
        <pc:sldMkLst>
          <pc:docMk/>
          <pc:sldMk cId="1163799028" sldId="268"/>
        </pc:sldMkLst>
      </pc:sldChg>
      <pc:sldChg chg="modSp add mod">
        <pc:chgData name="Michael Lo" userId="caf5cbaf-57fd-4f2f-9ee2-68aa5f24d0c7" providerId="ADAL" clId="{E88FDAC7-9FD3-4B06-9672-954DA0FC2F0B}" dt="2021-08-31T20:34:51.308" v="4929" actId="20577"/>
        <pc:sldMkLst>
          <pc:docMk/>
          <pc:sldMk cId="1538725063" sldId="268"/>
        </pc:sldMkLst>
      </pc:sldChg>
      <pc:sldChg chg="del">
        <pc:chgData name="Michael Lo" userId="caf5cbaf-57fd-4f2f-9ee2-68aa5f24d0c7" providerId="ADAL" clId="{E88FDAC7-9FD3-4B06-9672-954DA0FC2F0B}" dt="2021-08-31T18:41:57.078" v="0" actId="47"/>
        <pc:sldMkLst>
          <pc:docMk/>
          <pc:sldMk cId="1435034329" sldId="269"/>
        </pc:sldMkLst>
      </pc:sldChg>
      <pc:sldChg chg="del">
        <pc:chgData name="Michael Lo" userId="caf5cbaf-57fd-4f2f-9ee2-68aa5f24d0c7" providerId="ADAL" clId="{E88FDAC7-9FD3-4B06-9672-954DA0FC2F0B}" dt="2021-08-31T18:41:57.078" v="0" actId="47"/>
        <pc:sldMkLst>
          <pc:docMk/>
          <pc:sldMk cId="3747420846" sldId="270"/>
        </pc:sldMkLst>
      </pc:sldChg>
      <pc:sldChg chg="del">
        <pc:chgData name="Michael Lo" userId="caf5cbaf-57fd-4f2f-9ee2-68aa5f24d0c7" providerId="ADAL" clId="{E88FDAC7-9FD3-4B06-9672-954DA0FC2F0B}" dt="2021-08-31T18:41:57.078" v="0" actId="47"/>
        <pc:sldMkLst>
          <pc:docMk/>
          <pc:sldMk cId="4257363202" sldId="273"/>
        </pc:sldMkLst>
      </pc:sldChg>
      <pc:sldChg chg="del">
        <pc:chgData name="Michael Lo" userId="caf5cbaf-57fd-4f2f-9ee2-68aa5f24d0c7" providerId="ADAL" clId="{E88FDAC7-9FD3-4B06-9672-954DA0FC2F0B}" dt="2021-08-31T18:41:57.078" v="0" actId="47"/>
        <pc:sldMkLst>
          <pc:docMk/>
          <pc:sldMk cId="806861939" sldId="274"/>
        </pc:sldMkLst>
      </pc:sldChg>
    </pc:docChg>
  </pc:docChgLst>
  <pc:docChgLst>
    <pc:chgData name="Michael Lo" userId="caf5cbaf-57fd-4f2f-9ee2-68aa5f24d0c7" providerId="ADAL" clId="{FCF1E590-33DA-4E89-AC6D-71A9EE8EE458}"/>
    <pc:docChg chg="undo redo custSel addSld delSld modSld sldOrd modMainMaster">
      <pc:chgData name="Michael Lo" userId="caf5cbaf-57fd-4f2f-9ee2-68aa5f24d0c7" providerId="ADAL" clId="{FCF1E590-33DA-4E89-AC6D-71A9EE8EE458}" dt="2024-05-06T18:20:24.166" v="7145"/>
      <pc:docMkLst>
        <pc:docMk/>
      </pc:docMkLst>
      <pc:sldChg chg="addSp modSp del mod">
        <pc:chgData name="Michael Lo" userId="caf5cbaf-57fd-4f2f-9ee2-68aa5f24d0c7" providerId="ADAL" clId="{FCF1E590-33DA-4E89-AC6D-71A9EE8EE458}" dt="2024-04-28T16:01:19.772" v="64" actId="47"/>
        <pc:sldMkLst>
          <pc:docMk/>
          <pc:sldMk cId="2549523196" sldId="256"/>
        </pc:sldMkLst>
      </pc:sldChg>
      <pc:sldChg chg="modSp mod ord modAnim">
        <pc:chgData name="Michael Lo" userId="caf5cbaf-57fd-4f2f-9ee2-68aa5f24d0c7" providerId="ADAL" clId="{FCF1E590-33DA-4E89-AC6D-71A9EE8EE458}" dt="2024-04-28T18:10:42.712" v="1789"/>
        <pc:sldMkLst>
          <pc:docMk/>
          <pc:sldMk cId="3474000516" sldId="260"/>
        </pc:sldMkLst>
      </pc:sldChg>
      <pc:sldChg chg="modSp mod">
        <pc:chgData name="Michael Lo" userId="caf5cbaf-57fd-4f2f-9ee2-68aa5f24d0c7" providerId="ADAL" clId="{FCF1E590-33DA-4E89-AC6D-71A9EE8EE458}" dt="2024-04-28T23:03:34.848" v="6247"/>
        <pc:sldMkLst>
          <pc:docMk/>
          <pc:sldMk cId="312178443" sldId="264"/>
        </pc:sldMkLst>
      </pc:sldChg>
      <pc:sldChg chg="modSp del mod">
        <pc:chgData name="Michael Lo" userId="caf5cbaf-57fd-4f2f-9ee2-68aa5f24d0c7" providerId="ADAL" clId="{FCF1E590-33DA-4E89-AC6D-71A9EE8EE458}" dt="2024-04-28T17:01:03.422" v="651" actId="47"/>
        <pc:sldMkLst>
          <pc:docMk/>
          <pc:sldMk cId="1787049339" sldId="267"/>
        </pc:sldMkLst>
      </pc:sldChg>
      <pc:sldChg chg="addSp delSp modSp del mod">
        <pc:chgData name="Michael Lo" userId="caf5cbaf-57fd-4f2f-9ee2-68aa5f24d0c7" providerId="ADAL" clId="{FCF1E590-33DA-4E89-AC6D-71A9EE8EE458}" dt="2024-04-28T17:25:34.585" v="1476" actId="47"/>
        <pc:sldMkLst>
          <pc:docMk/>
          <pc:sldMk cId="2491462639" sldId="268"/>
        </pc:sldMkLst>
      </pc:sldChg>
      <pc:sldChg chg="modSp del mod">
        <pc:chgData name="Michael Lo" userId="caf5cbaf-57fd-4f2f-9ee2-68aa5f24d0c7" providerId="ADAL" clId="{FCF1E590-33DA-4E89-AC6D-71A9EE8EE458}" dt="2024-04-28T17:26:24.822" v="1499" actId="47"/>
        <pc:sldMkLst>
          <pc:docMk/>
          <pc:sldMk cId="45671347" sldId="269"/>
        </pc:sldMkLst>
      </pc:sldChg>
      <pc:sldChg chg="modSp mod modShow modNotesTx">
        <pc:chgData name="Michael Lo" userId="caf5cbaf-57fd-4f2f-9ee2-68aa5f24d0c7" providerId="ADAL" clId="{FCF1E590-33DA-4E89-AC6D-71A9EE8EE458}" dt="2024-04-28T19:31:15.184" v="3570" actId="729"/>
        <pc:sldMkLst>
          <pc:docMk/>
          <pc:sldMk cId="2087047446" sldId="271"/>
        </pc:sldMkLst>
      </pc:sldChg>
      <pc:sldChg chg="modSp mod ord">
        <pc:chgData name="Michael Lo" userId="caf5cbaf-57fd-4f2f-9ee2-68aa5f24d0c7" providerId="ADAL" clId="{FCF1E590-33DA-4E89-AC6D-71A9EE8EE458}" dt="2024-05-06T18:20:24.166" v="7145"/>
        <pc:sldMkLst>
          <pc:docMk/>
          <pc:sldMk cId="1617941392" sldId="274"/>
        </pc:sldMkLst>
      </pc:sldChg>
      <pc:sldChg chg="addSp delSp modSp mod ord addAnim delAnim modShow modNotesTx">
        <pc:chgData name="Michael Lo" userId="caf5cbaf-57fd-4f2f-9ee2-68aa5f24d0c7" providerId="ADAL" clId="{FCF1E590-33DA-4E89-AC6D-71A9EE8EE458}" dt="2024-04-30T16:30:18.491" v="6627"/>
        <pc:sldMkLst>
          <pc:docMk/>
          <pc:sldMk cId="949276773" sldId="276"/>
        </pc:sldMkLst>
      </pc:sldChg>
      <pc:sldChg chg="add del mod modShow">
        <pc:chgData name="Michael Lo" userId="caf5cbaf-57fd-4f2f-9ee2-68aa5f24d0c7" providerId="ADAL" clId="{FCF1E590-33DA-4E89-AC6D-71A9EE8EE458}" dt="2024-04-28T18:10:07.223" v="1788" actId="47"/>
        <pc:sldMkLst>
          <pc:docMk/>
          <pc:sldMk cId="2434106579" sldId="277"/>
        </pc:sldMkLst>
      </pc:sldChg>
      <pc:sldChg chg="addSp delSp modSp del mod setBg delDesignElem">
        <pc:chgData name="Michael Lo" userId="caf5cbaf-57fd-4f2f-9ee2-68aa5f24d0c7" providerId="ADAL" clId="{FCF1E590-33DA-4E89-AC6D-71A9EE8EE458}" dt="2024-04-28T16:15:03.451" v="93" actId="2696"/>
        <pc:sldMkLst>
          <pc:docMk/>
          <pc:sldMk cId="2849805811" sldId="277"/>
        </pc:sldMkLst>
      </pc:sldChg>
      <pc:sldChg chg="modSp add mod">
        <pc:chgData name="Michael Lo" userId="caf5cbaf-57fd-4f2f-9ee2-68aa5f24d0c7" providerId="ADAL" clId="{FCF1E590-33DA-4E89-AC6D-71A9EE8EE458}" dt="2024-04-28T22:25:27.764" v="6070" actId="113"/>
        <pc:sldMkLst>
          <pc:docMk/>
          <pc:sldMk cId="2739741121" sldId="286"/>
        </pc:sldMkLst>
      </pc:sldChg>
      <pc:sldChg chg="addSp delSp modSp add mod ord modNotesTx">
        <pc:chgData name="Michael Lo" userId="caf5cbaf-57fd-4f2f-9ee2-68aa5f24d0c7" providerId="ADAL" clId="{FCF1E590-33DA-4E89-AC6D-71A9EE8EE458}" dt="2024-05-06T17:26:54.917" v="7143"/>
        <pc:sldMkLst>
          <pc:docMk/>
          <pc:sldMk cId="4012437600" sldId="287"/>
        </pc:sldMkLst>
      </pc:sldChg>
      <pc:sldChg chg="addSp delSp modSp add mod modNotesTx">
        <pc:chgData name="Michael Lo" userId="caf5cbaf-57fd-4f2f-9ee2-68aa5f24d0c7" providerId="ADAL" clId="{FCF1E590-33DA-4E89-AC6D-71A9EE8EE458}" dt="2024-04-29T20:00:45.426" v="6331" actId="20577"/>
        <pc:sldMkLst>
          <pc:docMk/>
          <pc:sldMk cId="1150134704" sldId="288"/>
        </pc:sldMkLst>
      </pc:sldChg>
      <pc:sldChg chg="modSp add mod">
        <pc:chgData name="Michael Lo" userId="caf5cbaf-57fd-4f2f-9ee2-68aa5f24d0c7" providerId="ADAL" clId="{FCF1E590-33DA-4E89-AC6D-71A9EE8EE458}" dt="2024-05-05T23:14:41.915" v="7139" actId="6549"/>
        <pc:sldMkLst>
          <pc:docMk/>
          <pc:sldMk cId="3877331115" sldId="289"/>
        </pc:sldMkLst>
      </pc:sldChg>
      <pc:sldChg chg="addSp delSp modSp add del mod">
        <pc:chgData name="Michael Lo" userId="caf5cbaf-57fd-4f2f-9ee2-68aa5f24d0c7" providerId="ADAL" clId="{FCF1E590-33DA-4E89-AC6D-71A9EE8EE458}" dt="2024-04-28T19:30:14.782" v="3568" actId="2696"/>
        <pc:sldMkLst>
          <pc:docMk/>
          <pc:sldMk cId="844650678" sldId="290"/>
        </pc:sldMkLst>
      </pc:sldChg>
      <pc:sldChg chg="add">
        <pc:chgData name="Michael Lo" userId="caf5cbaf-57fd-4f2f-9ee2-68aa5f24d0c7" providerId="ADAL" clId="{FCF1E590-33DA-4E89-AC6D-71A9EE8EE458}" dt="2024-04-28T19:30:19.330" v="3569"/>
        <pc:sldMkLst>
          <pc:docMk/>
          <pc:sldMk cId="1781081576" sldId="290"/>
        </pc:sldMkLst>
      </pc:sldChg>
      <pc:sldChg chg="add">
        <pc:chgData name="Michael Lo" userId="caf5cbaf-57fd-4f2f-9ee2-68aa5f24d0c7" providerId="ADAL" clId="{FCF1E590-33DA-4E89-AC6D-71A9EE8EE458}" dt="2024-04-28T19:30:19.330" v="3569"/>
        <pc:sldMkLst>
          <pc:docMk/>
          <pc:sldMk cId="257587343" sldId="291"/>
        </pc:sldMkLst>
      </pc:sldChg>
      <pc:sldChg chg="delSp modSp add del mod">
        <pc:chgData name="Michael Lo" userId="caf5cbaf-57fd-4f2f-9ee2-68aa5f24d0c7" providerId="ADAL" clId="{FCF1E590-33DA-4E89-AC6D-71A9EE8EE458}" dt="2024-04-28T19:30:14.782" v="3568" actId="2696"/>
        <pc:sldMkLst>
          <pc:docMk/>
          <pc:sldMk cId="2871884870" sldId="291"/>
        </pc:sldMkLst>
      </pc:sldChg>
      <pc:sldChg chg="addSp delSp modSp add del mod delAnim modAnim">
        <pc:chgData name="Michael Lo" userId="caf5cbaf-57fd-4f2f-9ee2-68aa5f24d0c7" providerId="ADAL" clId="{FCF1E590-33DA-4E89-AC6D-71A9EE8EE458}" dt="2024-04-28T18:01:51.018" v="1733" actId="47"/>
        <pc:sldMkLst>
          <pc:docMk/>
          <pc:sldMk cId="1080092357" sldId="292"/>
        </pc:sldMkLst>
      </pc:sldChg>
      <pc:sldChg chg="addSp delSp modSp add mod addAnim delAnim modAnim modNotesTx">
        <pc:chgData name="Michael Lo" userId="caf5cbaf-57fd-4f2f-9ee2-68aa5f24d0c7" providerId="ADAL" clId="{FCF1E590-33DA-4E89-AC6D-71A9EE8EE458}" dt="2024-04-30T14:18:11.982" v="6335"/>
        <pc:sldMkLst>
          <pc:docMk/>
          <pc:sldMk cId="4139761867" sldId="292"/>
        </pc:sldMkLst>
      </pc:sldChg>
      <pc:sldChg chg="addSp delSp modSp add mod delAnim modAnim modNotesTx">
        <pc:chgData name="Michael Lo" userId="caf5cbaf-57fd-4f2f-9ee2-68aa5f24d0c7" providerId="ADAL" clId="{FCF1E590-33DA-4E89-AC6D-71A9EE8EE458}" dt="2024-04-30T14:18:21.162" v="6336"/>
        <pc:sldMkLst>
          <pc:docMk/>
          <pc:sldMk cId="3619739076" sldId="293"/>
        </pc:sldMkLst>
      </pc:sldChg>
      <pc:sldChg chg="modSp add mod modAnim">
        <pc:chgData name="Michael Lo" userId="caf5cbaf-57fd-4f2f-9ee2-68aa5f24d0c7" providerId="ADAL" clId="{FCF1E590-33DA-4E89-AC6D-71A9EE8EE458}" dt="2024-04-30T14:33:13.751" v="6625" actId="20577"/>
        <pc:sldMkLst>
          <pc:docMk/>
          <pc:sldMk cId="1374115653" sldId="294"/>
        </pc:sldMkLst>
      </pc:sldChg>
      <pc:sldChg chg="add del">
        <pc:chgData name="Michael Lo" userId="caf5cbaf-57fd-4f2f-9ee2-68aa5f24d0c7" providerId="ADAL" clId="{FCF1E590-33DA-4E89-AC6D-71A9EE8EE458}" dt="2024-04-28T18:59:42.582" v="2169" actId="47"/>
        <pc:sldMkLst>
          <pc:docMk/>
          <pc:sldMk cId="2221591698" sldId="294"/>
        </pc:sldMkLst>
      </pc:sldChg>
      <pc:sldChg chg="addSp modSp add mod modAnim modNotesTx">
        <pc:chgData name="Michael Lo" userId="caf5cbaf-57fd-4f2f-9ee2-68aa5f24d0c7" providerId="ADAL" clId="{FCF1E590-33DA-4E89-AC6D-71A9EE8EE458}" dt="2024-04-30T14:20:16.046" v="6339"/>
        <pc:sldMkLst>
          <pc:docMk/>
          <pc:sldMk cId="908299759" sldId="295"/>
        </pc:sldMkLst>
      </pc:sldChg>
      <pc:sldChg chg="modSp add mod modAnim">
        <pc:chgData name="Michael Lo" userId="caf5cbaf-57fd-4f2f-9ee2-68aa5f24d0c7" providerId="ADAL" clId="{FCF1E590-33DA-4E89-AC6D-71A9EE8EE458}" dt="2024-04-28T22:54:06.233" v="6245" actId="113"/>
        <pc:sldMkLst>
          <pc:docMk/>
          <pc:sldMk cId="3003840223" sldId="296"/>
        </pc:sldMkLst>
      </pc:sldChg>
      <pc:sldChg chg="add del">
        <pc:chgData name="Michael Lo" userId="caf5cbaf-57fd-4f2f-9ee2-68aa5f24d0c7" providerId="ADAL" clId="{FCF1E590-33DA-4E89-AC6D-71A9EE8EE458}" dt="2024-04-28T19:32:01.418" v="3597"/>
        <pc:sldMkLst>
          <pc:docMk/>
          <pc:sldMk cId="3297067413" sldId="296"/>
        </pc:sldMkLst>
      </pc:sldChg>
      <pc:sldChg chg="addSp modSp add mod ord modAnim">
        <pc:chgData name="Michael Lo" userId="caf5cbaf-57fd-4f2f-9ee2-68aa5f24d0c7" providerId="ADAL" clId="{FCF1E590-33DA-4E89-AC6D-71A9EE8EE458}" dt="2024-05-06T16:53:58.857" v="7141"/>
        <pc:sldMkLst>
          <pc:docMk/>
          <pc:sldMk cId="2650782475" sldId="297"/>
        </pc:sldMkLst>
      </pc:sldChg>
      <pc:sldChg chg="addSp delSp modSp add mod ord modNotesTx">
        <pc:chgData name="Michael Lo" userId="caf5cbaf-57fd-4f2f-9ee2-68aa5f24d0c7" providerId="ADAL" clId="{FCF1E590-33DA-4E89-AC6D-71A9EE8EE458}" dt="2024-05-05T14:03:04.810" v="6638"/>
        <pc:sldMkLst>
          <pc:docMk/>
          <pc:sldMk cId="2600427177" sldId="298"/>
        </pc:sldMkLst>
      </pc:sldChg>
      <pc:sldMasterChg chg="setBg">
        <pc:chgData name="Michael Lo" userId="caf5cbaf-57fd-4f2f-9ee2-68aa5f24d0c7" providerId="ADAL" clId="{FCF1E590-33DA-4E89-AC6D-71A9EE8EE458}" dt="2024-04-28T15:44:34.868" v="19"/>
        <pc:sldMasterMkLst>
          <pc:docMk/>
          <pc:sldMasterMk cId="295556748" sldId="2147483792"/>
        </pc:sldMasterMkLst>
      </pc:sldMasterChg>
    </pc:docChg>
  </pc:docChgLst>
  <pc:docChgLst>
    <pc:chgData name="Michael Lo" userId="caf5cbaf-57fd-4f2f-9ee2-68aa5f24d0c7" providerId="ADAL" clId="{66007EDC-19E3-44FD-8795-8D2CF79AD01C}"/>
    <pc:docChg chg="undo custSel modSld">
      <pc:chgData name="Michael Lo" userId="caf5cbaf-57fd-4f2f-9ee2-68aa5f24d0c7" providerId="ADAL" clId="{66007EDC-19E3-44FD-8795-8D2CF79AD01C}" dt="2021-09-07T23:04:17.845" v="2055" actId="20577"/>
      <pc:docMkLst>
        <pc:docMk/>
      </pc:docMkLst>
      <pc:sldChg chg="modSp mod">
        <pc:chgData name="Michael Lo" userId="caf5cbaf-57fd-4f2f-9ee2-68aa5f24d0c7" providerId="ADAL" clId="{66007EDC-19E3-44FD-8795-8D2CF79AD01C}" dt="2021-09-07T18:57:50.212" v="77" actId="20577"/>
        <pc:sldMkLst>
          <pc:docMk/>
          <pc:sldMk cId="2549523196" sldId="256"/>
        </pc:sldMkLst>
      </pc:sldChg>
      <pc:sldChg chg="modSp mod">
        <pc:chgData name="Michael Lo" userId="caf5cbaf-57fd-4f2f-9ee2-68aa5f24d0c7" providerId="ADAL" clId="{66007EDC-19E3-44FD-8795-8D2CF79AD01C}" dt="2021-09-07T19:00:40.820" v="417" actId="20577"/>
        <pc:sldMkLst>
          <pc:docMk/>
          <pc:sldMk cId="3677065837" sldId="261"/>
        </pc:sldMkLst>
      </pc:sldChg>
      <pc:sldChg chg="modSp mod">
        <pc:chgData name="Michael Lo" userId="caf5cbaf-57fd-4f2f-9ee2-68aa5f24d0c7" providerId="ADAL" clId="{66007EDC-19E3-44FD-8795-8D2CF79AD01C}" dt="2021-09-07T19:06:52.518" v="499" actId="6549"/>
        <pc:sldMkLst>
          <pc:docMk/>
          <pc:sldMk cId="1601645391" sldId="262"/>
        </pc:sldMkLst>
      </pc:sldChg>
      <pc:sldChg chg="modSp mod">
        <pc:chgData name="Michael Lo" userId="caf5cbaf-57fd-4f2f-9ee2-68aa5f24d0c7" providerId="ADAL" clId="{66007EDC-19E3-44FD-8795-8D2CF79AD01C}" dt="2021-09-07T19:23:47.271" v="1307" actId="113"/>
        <pc:sldMkLst>
          <pc:docMk/>
          <pc:sldMk cId="3941491871" sldId="264"/>
        </pc:sldMkLst>
      </pc:sldChg>
      <pc:sldChg chg="modSp mod">
        <pc:chgData name="Michael Lo" userId="caf5cbaf-57fd-4f2f-9ee2-68aa5f24d0c7" providerId="ADAL" clId="{66007EDC-19E3-44FD-8795-8D2CF79AD01C}" dt="2021-09-07T22:40:31.989" v="1428" actId="6549"/>
        <pc:sldMkLst>
          <pc:docMk/>
          <pc:sldMk cId="1730430338" sldId="265"/>
        </pc:sldMkLst>
      </pc:sldChg>
      <pc:sldChg chg="modSp mod">
        <pc:chgData name="Michael Lo" userId="caf5cbaf-57fd-4f2f-9ee2-68aa5f24d0c7" providerId="ADAL" clId="{66007EDC-19E3-44FD-8795-8D2CF79AD01C}" dt="2021-09-07T23:04:17.845" v="2055" actId="20577"/>
        <pc:sldMkLst>
          <pc:docMk/>
          <pc:sldMk cId="1793970105" sldId="266"/>
        </pc:sldMkLst>
      </pc:sldChg>
    </pc:docChg>
  </pc:docChgLst>
  <pc:docChgLst>
    <pc:chgData name="Michael Lo" userId="caf5cbaf-57fd-4f2f-9ee2-68aa5f24d0c7" providerId="ADAL" clId="{7AF6F45E-BB00-448C-86DD-0898193F9440}"/>
    <pc:docChg chg="delSld modSld sldOrd">
      <pc:chgData name="Michael Lo" userId="caf5cbaf-57fd-4f2f-9ee2-68aa5f24d0c7" providerId="ADAL" clId="{7AF6F45E-BB00-448C-86DD-0898193F9440}" dt="2025-05-11T15:06:57.819" v="2"/>
      <pc:docMkLst>
        <pc:docMk/>
      </pc:docMkLst>
      <pc:sldChg chg="ord">
        <pc:chgData name="Michael Lo" userId="caf5cbaf-57fd-4f2f-9ee2-68aa5f24d0c7" providerId="ADAL" clId="{7AF6F45E-BB00-448C-86DD-0898193F9440}" dt="2025-05-11T15:06:57.819" v="2"/>
        <pc:sldMkLst>
          <pc:docMk/>
          <pc:sldMk cId="1922188408" sldId="324"/>
        </pc:sldMkLst>
      </pc:sldChg>
      <pc:sldChg chg="del">
        <pc:chgData name="Michael Lo" userId="caf5cbaf-57fd-4f2f-9ee2-68aa5f24d0c7" providerId="ADAL" clId="{7AF6F45E-BB00-448C-86DD-0898193F9440}" dt="2025-05-11T15:03:39.187" v="0" actId="47"/>
        <pc:sldMkLst>
          <pc:docMk/>
          <pc:sldMk cId="626104215" sldId="346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E49785-9CA4-4F47-AD0E-64E0C0B87564}" type="datetimeFigureOut">
              <a:rPr lang="en-US" smtClean="0"/>
              <a:t>5/11/2025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838" y="4621213"/>
            <a:ext cx="5851525" cy="37798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6536FD-5CAD-46CE-B5DF-98A66DFB6C7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37875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B1C0C1-6412-481A-8DB6-5F287B0D4E3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1400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B1C0C1-6412-481A-8DB6-5F287B0D4E3E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1900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B1C0C1-6412-481A-8DB6-5F287B0D4E3E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80887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B1C0C1-6412-481A-8DB6-5F287B0D4E3E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50096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/>
              <a:t>URL: </a:t>
            </a:r>
            <a:r>
              <a:rPr lang="en-US" dirty="0"/>
              <a:t>https://www.youtube.com/watch?v=GMqrOdCx4Yg</a:t>
            </a:r>
          </a:p>
          <a:p>
            <a:r>
              <a:rPr lang="en-US" dirty="0"/>
              <a:t>Duration: 3m35s</a:t>
            </a:r>
          </a:p>
          <a:p>
            <a:endParaRPr lang="en-US" dirty="0"/>
          </a:p>
          <a:p>
            <a:r>
              <a:rPr lang="en-US" dirty="0"/>
              <a:t>Please watch this at your own time.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B1C0C1-6412-481A-8DB6-5F287B0D4E3E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30950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B1C0C1-6412-481A-8DB6-5F287B0D4E3E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4424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/>
              <a:t>URL: </a:t>
            </a:r>
            <a:r>
              <a:rPr lang="en-US" dirty="0"/>
              <a:t>https://www.youtube.com/watch?v=10ikXret7Lk&amp;t=289s</a:t>
            </a:r>
          </a:p>
          <a:p>
            <a:r>
              <a:rPr lang="en-US" dirty="0"/>
              <a:t>Duration: 6m36s</a:t>
            </a:r>
          </a:p>
          <a:p>
            <a:endParaRPr lang="en-US" dirty="0"/>
          </a:p>
          <a:p>
            <a:r>
              <a:rPr lang="en-US" dirty="0"/>
              <a:t>Please watch this at your own time.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B1C0C1-6412-481A-8DB6-5F287B0D4E3E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07852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6536FD-5CAD-46CE-B5DF-98A66DFB6C7C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88186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B1C0C1-6412-481A-8DB6-5F287B0D4E3E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61348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B1C0C1-6412-481A-8DB6-5F287B0D4E3E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73253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u="none" dirty="0"/>
              <a:t>Reference:</a:t>
            </a:r>
          </a:p>
          <a:p>
            <a:r>
              <a:rPr lang="en-CA" dirty="0"/>
              <a:t>https://www.scribbr.com/methodology/sampling-methods/#:~:text=In%20non%2Dprobability%20sampling%2C%20the,snowball%20sampling%2C%20and%20quota%20sampling.</a:t>
            </a:r>
          </a:p>
          <a:p>
            <a:endParaRPr lang="en-CA" dirty="0"/>
          </a:p>
          <a:p>
            <a:endParaRPr lang="en-CA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B1C0C1-6412-481A-8DB6-5F287B0D4E3E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97415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Note:</a:t>
            </a:r>
          </a:p>
          <a:p>
            <a:r>
              <a:rPr lang="en-CA" dirty="0"/>
              <a:t>Stratified</a:t>
            </a:r>
            <a:r>
              <a:rPr lang="en-CA" baseline="0" dirty="0"/>
              <a:t> Random Sampling Method is crucial in Machine Learning (later in the program) when selecting the T</a:t>
            </a:r>
            <a:r>
              <a:rPr lang="en-CA" sz="1200" cap="none" dirty="0">
                <a:latin typeface="Calibri" panose="020F0502020204030204" pitchFamily="34" charset="0"/>
                <a:cs typeface="Calibri" panose="020F0502020204030204" pitchFamily="34" charset="0"/>
              </a:rPr>
              <a:t>raining datasets and Validation datasets.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B1C0C1-6412-481A-8DB6-5F287B0D4E3E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85159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B1C0C1-6412-481A-8DB6-5F287B0D4E3E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49875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B1C0C1-6412-481A-8DB6-5F287B0D4E3E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87754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URL: </a:t>
            </a:r>
            <a:r>
              <a:rPr lang="en-US" dirty="0"/>
              <a:t>https://www.youtube.com/watch?v=EZrP_av3cmA</a:t>
            </a:r>
          </a:p>
          <a:p>
            <a:r>
              <a:rPr lang="en-US" dirty="0"/>
              <a:t>Duration: 1m52s</a:t>
            </a:r>
          </a:p>
          <a:p>
            <a:endParaRPr lang="en-US" dirty="0"/>
          </a:p>
          <a:p>
            <a:r>
              <a:rPr lang="en-US" dirty="0"/>
              <a:t>Please watch this at your own time.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B1C0C1-6412-481A-8DB6-5F287B0D4E3E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47096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97A94-697A-4681-9B79-8FF585031C19}" type="datetimeFigureOut">
              <a:rPr lang="en-CA" smtClean="0"/>
              <a:t>2025-05-11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67DFB-0AAF-463A-BC5F-0D8B50ADEA7E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47638315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97A94-697A-4681-9B79-8FF585031C19}" type="datetimeFigureOut">
              <a:rPr lang="en-CA" smtClean="0"/>
              <a:t>2025-05-11</a:t>
            </a:fld>
            <a:endParaRPr lang="en-CA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67DFB-0AAF-463A-BC5F-0D8B50ADEA7E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0942755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97A94-697A-4681-9B79-8FF585031C19}" type="datetimeFigureOut">
              <a:rPr lang="en-CA" smtClean="0"/>
              <a:t>2025-05-11</a:t>
            </a:fld>
            <a:endParaRPr lang="en-CA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67DFB-0AAF-463A-BC5F-0D8B50ADEA7E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6729242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97A94-697A-4681-9B79-8FF585031C19}" type="datetimeFigureOut">
              <a:rPr lang="en-CA" smtClean="0"/>
              <a:t>2025-05-11</a:t>
            </a:fld>
            <a:endParaRPr lang="en-CA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67DFB-0AAF-463A-BC5F-0D8B50ADEA7E}" type="slidenum">
              <a:rPr lang="en-CA" smtClean="0"/>
              <a:t>‹#›</a:t>
            </a:fld>
            <a:endParaRPr lang="en-CA" dirty="0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973145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97A94-697A-4681-9B79-8FF585031C19}" type="datetimeFigureOut">
              <a:rPr lang="en-CA" smtClean="0"/>
              <a:t>2025-05-11</a:t>
            </a:fld>
            <a:endParaRPr lang="en-CA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67DFB-0AAF-463A-BC5F-0D8B50ADEA7E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8214653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97A94-697A-4681-9B79-8FF585031C19}" type="datetimeFigureOut">
              <a:rPr lang="en-CA" smtClean="0"/>
              <a:t>2025-05-11</a:t>
            </a:fld>
            <a:endParaRPr lang="en-CA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67DFB-0AAF-463A-BC5F-0D8B50ADEA7E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5969481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97A94-697A-4681-9B79-8FF585031C19}" type="datetimeFigureOut">
              <a:rPr lang="en-CA" smtClean="0"/>
              <a:t>2025-05-11</a:t>
            </a:fld>
            <a:endParaRPr lang="en-CA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67DFB-0AAF-463A-BC5F-0D8B50ADEA7E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2219390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97A94-697A-4681-9B79-8FF585031C19}" type="datetimeFigureOut">
              <a:rPr lang="en-CA" smtClean="0"/>
              <a:t>2025-05-11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67DFB-0AAF-463A-BC5F-0D8B50ADEA7E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85330607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97A94-697A-4681-9B79-8FF585031C19}" type="datetimeFigureOut">
              <a:rPr lang="en-CA" smtClean="0"/>
              <a:t>2025-05-11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67DFB-0AAF-463A-BC5F-0D8B50ADEA7E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8329292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97A94-697A-4681-9B79-8FF585031C19}" type="datetimeFigureOut">
              <a:rPr lang="en-CA" smtClean="0"/>
              <a:t>2025-05-11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67DFB-0AAF-463A-BC5F-0D8B50ADEA7E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7854390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97A94-697A-4681-9B79-8FF585031C19}" type="datetimeFigureOut">
              <a:rPr lang="en-CA" smtClean="0"/>
              <a:t>2025-05-11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67DFB-0AAF-463A-BC5F-0D8B50ADEA7E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3336318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97A94-697A-4681-9B79-8FF585031C19}" type="datetimeFigureOut">
              <a:rPr lang="en-CA" smtClean="0"/>
              <a:t>2025-05-11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67DFB-0AAF-463A-BC5F-0D8B50ADEA7E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9759940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97A94-697A-4681-9B79-8FF585031C19}" type="datetimeFigureOut">
              <a:rPr lang="en-CA" smtClean="0"/>
              <a:t>2025-05-11</a:t>
            </a:fld>
            <a:endParaRPr lang="en-CA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67DFB-0AAF-463A-BC5F-0D8B50ADEA7E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0559381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97A94-697A-4681-9B79-8FF585031C19}" type="datetimeFigureOut">
              <a:rPr lang="en-CA" smtClean="0"/>
              <a:t>2025-05-11</a:t>
            </a:fld>
            <a:endParaRPr lang="en-CA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67DFB-0AAF-463A-BC5F-0D8B50ADEA7E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9906645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97A94-697A-4681-9B79-8FF585031C19}" type="datetimeFigureOut">
              <a:rPr lang="en-CA" smtClean="0"/>
              <a:t>2025-05-11</a:t>
            </a:fld>
            <a:endParaRPr lang="en-CA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67DFB-0AAF-463A-BC5F-0D8B50ADEA7E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1739977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97A94-697A-4681-9B79-8FF585031C19}" type="datetimeFigureOut">
              <a:rPr lang="en-CA" smtClean="0"/>
              <a:t>2025-05-11</a:t>
            </a:fld>
            <a:endParaRPr lang="en-CA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67DFB-0AAF-463A-BC5F-0D8B50ADEA7E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57671714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97A94-697A-4681-9B79-8FF585031C19}" type="datetimeFigureOut">
              <a:rPr lang="en-CA" smtClean="0"/>
              <a:t>2025-05-11</a:t>
            </a:fld>
            <a:endParaRPr lang="en-CA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67DFB-0AAF-463A-BC5F-0D8B50ADEA7E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8622500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97A94-697A-4681-9B79-8FF585031C19}" type="datetimeFigureOut">
              <a:rPr lang="en-CA" smtClean="0"/>
              <a:t>2025-05-11</a:t>
            </a:fld>
            <a:endParaRPr lang="en-CA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67DFB-0AAF-463A-BC5F-0D8B50ADEA7E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7275113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0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C8397A94-697A-4681-9B79-8FF585031C19}" type="datetimeFigureOut">
              <a:rPr lang="en-CA" smtClean="0"/>
              <a:t>2025-05-11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52B67DFB-0AAF-463A-BC5F-0D8B50ADEA7E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0652094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9" r:id="rId1"/>
    <p:sldLayoutId id="2147483850" r:id="rId2"/>
    <p:sldLayoutId id="2147483851" r:id="rId3"/>
    <p:sldLayoutId id="2147483852" r:id="rId4"/>
    <p:sldLayoutId id="2147483853" r:id="rId5"/>
    <p:sldLayoutId id="2147483854" r:id="rId6"/>
    <p:sldLayoutId id="2147483855" r:id="rId7"/>
    <p:sldLayoutId id="2147483856" r:id="rId8"/>
    <p:sldLayoutId id="2147483857" r:id="rId9"/>
    <p:sldLayoutId id="2147483858" r:id="rId10"/>
    <p:sldLayoutId id="2147483859" r:id="rId11"/>
    <p:sldLayoutId id="2147483860" r:id="rId12"/>
    <p:sldLayoutId id="2147483861" r:id="rId13"/>
    <p:sldLayoutId id="2147483862" r:id="rId14"/>
    <p:sldLayoutId id="2147483863" r:id="rId15"/>
    <p:sldLayoutId id="2147483864" r:id="rId16"/>
    <p:sldLayoutId id="2147483865" r:id="rId17"/>
    <p:sldLayoutId id="2147483866" r:id="rId18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8.xml"/><Relationship Id="rId1" Type="http://schemas.openxmlformats.org/officeDocument/2006/relationships/video" Target="https://www.youtube.com/embed/GMqrOdCx4Yg?feature=oembed" TargetMode="External"/><Relationship Id="rId4" Type="http://schemas.openxmlformats.org/officeDocument/2006/relationships/image" Target="../media/image8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8.xml"/><Relationship Id="rId1" Type="http://schemas.openxmlformats.org/officeDocument/2006/relationships/video" Target="https://www.youtube.com/embed/10ikXret7Lk?start=289&amp;feature=oembed" TargetMode="External"/><Relationship Id="rId4" Type="http://schemas.openxmlformats.org/officeDocument/2006/relationships/image" Target="../media/image9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8.xml"/><Relationship Id="rId1" Type="http://schemas.openxmlformats.org/officeDocument/2006/relationships/video" Target="https://www.youtube.com/embed/EZrP_av3cmA?feature=oembed" TargetMode="External"/><Relationship Id="rId4" Type="http://schemas.openxmlformats.org/officeDocument/2006/relationships/image" Target="../media/image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artoon of a monster in bed&#10;&#10;Description automatically generated">
            <a:extLst>
              <a:ext uri="{FF2B5EF4-FFF2-40B4-BE49-F238E27FC236}">
                <a16:creationId xmlns:a16="http://schemas.microsoft.com/office/drawing/2014/main" id="{5AAEBC6E-DE45-88D7-6C45-B25DC16ED0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701053"/>
            <a:ext cx="9144000" cy="3455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1884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90448"/>
            <a:ext cx="10972800" cy="914400"/>
          </a:xfrm>
        </p:spPr>
        <p:txBody>
          <a:bodyPr anchor="t">
            <a:noAutofit/>
          </a:bodyPr>
          <a:lstStyle/>
          <a:p>
            <a:pPr algn="l"/>
            <a:r>
              <a:rPr lang="en-CA" cap="none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Calligraphy" panose="03010101010101010101" pitchFamily="66" charset="0"/>
              </a:rPr>
              <a:t>Designs of Experiment (or DOE)</a:t>
            </a:r>
            <a:endParaRPr lang="en-CA" sz="3600" b="0" cap="none" spc="0" dirty="0">
              <a:solidFill>
                <a:srgbClr val="C00000"/>
              </a:solidFill>
              <a:latin typeface="Lucida Calligraphy" panose="03010101010101010101" pitchFamily="66" charset="0"/>
              <a:cs typeface="Dreaming Outloud Script Pro" panose="03050502040304050704" pitchFamily="66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427123"/>
            <a:ext cx="10972800" cy="5029200"/>
          </a:xfrm>
        </p:spPr>
        <p:txBody>
          <a:bodyPr anchor="t">
            <a:normAutofit/>
          </a:bodyPr>
          <a:lstStyle/>
          <a:p>
            <a:pPr marL="460375" indent="-460375"/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Everything we have learned about sampling processes is under a big umbrella term of </a:t>
            </a:r>
            <a:r>
              <a:rPr lang="en-CA" sz="2400" b="1" cap="none" dirty="0">
                <a:latin typeface="Calibri" panose="020F0502020204030204" pitchFamily="34" charset="0"/>
                <a:cs typeface="Calibri" panose="020F0502020204030204" pitchFamily="34" charset="0"/>
              </a:rPr>
              <a:t>Observational Studies</a:t>
            </a:r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, where subjects are observed (or data are recorded).</a:t>
            </a:r>
          </a:p>
          <a:p>
            <a:pPr marL="460375" indent="-460375"/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More importantly, the subjects are not manipulated or instructed to do or intake anything before or during the observation (or data collection) part.</a:t>
            </a:r>
          </a:p>
          <a:p>
            <a:pPr marL="460375" indent="-460375"/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In contrast, </a:t>
            </a:r>
            <a:r>
              <a:rPr lang="en-CA" sz="2400" b="1" cap="none" dirty="0">
                <a:latin typeface="Calibri" panose="020F0502020204030204" pitchFamily="34" charset="0"/>
                <a:cs typeface="Calibri" panose="020F0502020204030204" pitchFamily="34" charset="0"/>
              </a:rPr>
              <a:t>Experimental Studies</a:t>
            </a:r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 (or </a:t>
            </a:r>
            <a:r>
              <a:rPr lang="en-CA" sz="2400" b="1" cap="none" dirty="0">
                <a:latin typeface="Calibri" panose="020F0502020204030204" pitchFamily="34" charset="0"/>
                <a:cs typeface="Calibri" panose="020F0502020204030204" pitchFamily="34" charset="0"/>
              </a:rPr>
              <a:t>Designs of Experiment</a:t>
            </a:r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) will assign subjects </a:t>
            </a:r>
            <a:r>
              <a:rPr lang="en-CA" sz="2400" u="sng" cap="none" dirty="0">
                <a:latin typeface="Calibri" panose="020F0502020204030204" pitchFamily="34" charset="0"/>
                <a:cs typeface="Calibri" panose="020F0502020204030204" pitchFamily="34" charset="0"/>
              </a:rPr>
              <a:t>randomly</a:t>
            </a:r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 into one of the many treatment groups, and then the observation (or data collection) takes place.</a:t>
            </a:r>
          </a:p>
          <a:p>
            <a:pPr marL="460375" indent="-460375"/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Although DOE is not used prominently or needed in usual business settings or data science field, it is still imperative you know the key points.</a:t>
            </a:r>
          </a:p>
        </p:txBody>
      </p:sp>
    </p:spTree>
    <p:extLst>
      <p:ext uri="{BB962C8B-B14F-4D97-AF65-F5344CB8AC3E}">
        <p14:creationId xmlns:p14="http://schemas.microsoft.com/office/powerpoint/2010/main" val="1587294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90448"/>
            <a:ext cx="10972800" cy="914400"/>
          </a:xfrm>
        </p:spPr>
        <p:txBody>
          <a:bodyPr anchor="t">
            <a:noAutofit/>
          </a:bodyPr>
          <a:lstStyle/>
          <a:p>
            <a:pPr algn="l"/>
            <a:r>
              <a:rPr lang="en-CA" cap="none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Calligraphy" panose="03010101010101010101" pitchFamily="66" charset="0"/>
              </a:rPr>
              <a:t>DOE Terminology</a:t>
            </a:r>
            <a:endParaRPr lang="en-CA" sz="3600" b="0" cap="none" spc="0" dirty="0">
              <a:solidFill>
                <a:srgbClr val="C00000"/>
              </a:solidFill>
              <a:latin typeface="Lucida Calligraphy" panose="03010101010101010101" pitchFamily="66" charset="0"/>
              <a:cs typeface="Dreaming Outloud Script Pro" panose="03050502040304050704" pitchFamily="66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427123"/>
            <a:ext cx="10972800" cy="5029200"/>
          </a:xfrm>
        </p:spPr>
        <p:txBody>
          <a:bodyPr anchor="t">
            <a:normAutofit/>
          </a:bodyPr>
          <a:lstStyle/>
          <a:p>
            <a:pPr marL="460375" indent="-460375"/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Guess what, it has it own set of lingo (or terminology).</a:t>
            </a:r>
          </a:p>
          <a:p>
            <a:pPr marL="460375" indent="-460375"/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Subjects = </a:t>
            </a:r>
            <a:r>
              <a:rPr lang="en-CA" sz="2400" b="1" cap="none" dirty="0">
                <a:latin typeface="Calibri" panose="020F0502020204030204" pitchFamily="34" charset="0"/>
                <a:cs typeface="Calibri" panose="020F0502020204030204" pitchFamily="34" charset="0"/>
              </a:rPr>
              <a:t>experimental units</a:t>
            </a:r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 (I’d stick to subjects in this course)</a:t>
            </a:r>
            <a:endParaRPr lang="en-CA" sz="2400" b="1" cap="non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60375" indent="-460375"/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Y-variable = </a:t>
            </a:r>
            <a:r>
              <a:rPr lang="en-CA" sz="2400" b="1" cap="none" dirty="0">
                <a:latin typeface="Calibri" panose="020F0502020204030204" pitchFamily="34" charset="0"/>
                <a:cs typeface="Calibri" panose="020F0502020204030204" pitchFamily="34" charset="0"/>
              </a:rPr>
              <a:t>response</a:t>
            </a:r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 or response variable</a:t>
            </a:r>
          </a:p>
          <a:p>
            <a:pPr marL="460375" indent="-460375"/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X-variable (categorical variable) = </a:t>
            </a:r>
            <a:r>
              <a:rPr lang="en-CA" sz="2400" b="1" cap="none" dirty="0">
                <a:latin typeface="Calibri" panose="020F0502020204030204" pitchFamily="34" charset="0"/>
                <a:cs typeface="Calibri" panose="020F0502020204030204" pitchFamily="34" charset="0"/>
              </a:rPr>
              <a:t>treatments</a:t>
            </a:r>
          </a:p>
          <a:p>
            <a:pPr marL="460375" indent="-460375"/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Classes of X-variable = </a:t>
            </a:r>
            <a:r>
              <a:rPr lang="en-CA" sz="2400" b="1" cap="none" dirty="0">
                <a:latin typeface="Calibri" panose="020F0502020204030204" pitchFamily="34" charset="0"/>
                <a:cs typeface="Calibri" panose="020F0502020204030204" pitchFamily="34" charset="0"/>
              </a:rPr>
              <a:t>levels</a:t>
            </a:r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 or interventions (mainly used in health care)</a:t>
            </a:r>
            <a:endParaRPr lang="en-CA" sz="2400" b="1" cap="non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60375" indent="-460375"/>
            <a:endParaRPr lang="en-CA" sz="2400" cap="non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60375" indent="-460375"/>
            <a:endParaRPr lang="en-CA" sz="2400" cap="non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60375" indent="-460375"/>
            <a:endParaRPr lang="en-CA" sz="2400" cap="none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6256974"/>
              </p:ext>
            </p:extLst>
          </p:nvPr>
        </p:nvGraphicFramePr>
        <p:xfrm>
          <a:off x="1524000" y="4353203"/>
          <a:ext cx="9144000" cy="2103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val="644235445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3688486406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3761493818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3007374685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7278026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1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/>
                        <a:t>Subjects</a:t>
                      </a:r>
                      <a:endParaRPr lang="en-US" sz="2000" b="1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/>
                        <a:t>Y-Variable</a:t>
                      </a:r>
                      <a:endParaRPr lang="en-US" sz="2000" b="1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/>
                        <a:t>X-Variable</a:t>
                      </a:r>
                      <a:endParaRPr lang="en-US" sz="2000" b="1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/>
                        <a:t>Classes of </a:t>
                      </a:r>
                    </a:p>
                    <a:p>
                      <a:pPr algn="ctr"/>
                      <a:r>
                        <a:rPr lang="en-CA" sz="2000" b="1" dirty="0"/>
                        <a:t>X-variable</a:t>
                      </a:r>
                      <a:endParaRPr lang="en-US" sz="2000" b="1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17006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sz="2000" dirty="0"/>
                        <a:t>Observational Studies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dirty="0"/>
                        <a:t>Subjects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dirty="0"/>
                        <a:t>Response Variable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dirty="0"/>
                        <a:t>Predictors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dirty="0"/>
                        <a:t>--</a:t>
                      </a:r>
                      <a:endParaRPr 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908246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sz="2000" dirty="0"/>
                        <a:t>Experimental</a:t>
                      </a:r>
                      <a:r>
                        <a:rPr lang="en-CA" sz="2000" baseline="0" dirty="0"/>
                        <a:t> Studies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dirty="0"/>
                        <a:t>Experimental Units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dirty="0"/>
                        <a:t>Response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dirty="0"/>
                        <a:t>Treatment(s)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dirty="0"/>
                        <a:t>Levels</a:t>
                      </a:r>
                      <a:r>
                        <a:rPr lang="en-CA" sz="2000" baseline="0" dirty="0"/>
                        <a:t> or Interventions</a:t>
                      </a:r>
                      <a:endParaRPr 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721961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27277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90448"/>
            <a:ext cx="10972800" cy="914400"/>
          </a:xfrm>
        </p:spPr>
        <p:txBody>
          <a:bodyPr anchor="t">
            <a:noAutofit/>
          </a:bodyPr>
          <a:lstStyle/>
          <a:p>
            <a:pPr algn="l"/>
            <a:r>
              <a:rPr lang="en-CA" cap="none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Calligraphy" panose="03010101010101010101" pitchFamily="66" charset="0"/>
              </a:rPr>
              <a:t>Other Important Terminologies</a:t>
            </a:r>
            <a:endParaRPr lang="en-CA" sz="3600" b="0" cap="none" spc="0" dirty="0">
              <a:solidFill>
                <a:srgbClr val="C00000"/>
              </a:solidFill>
              <a:latin typeface="Lucida Calligraphy" panose="03010101010101010101" pitchFamily="66" charset="0"/>
              <a:cs typeface="Dreaming Outloud Script Pro" panose="03050502040304050704" pitchFamily="66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427123"/>
            <a:ext cx="10972800" cy="5029200"/>
          </a:xfrm>
        </p:spPr>
        <p:txBody>
          <a:bodyPr anchor="t">
            <a:normAutofit fontScale="92500" lnSpcReduction="10000"/>
          </a:bodyPr>
          <a:lstStyle/>
          <a:p>
            <a:pPr marL="460375" indent="-460375"/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1) </a:t>
            </a:r>
            <a:r>
              <a:rPr lang="en-CA" sz="2400" b="1" cap="none" dirty="0">
                <a:latin typeface="Calibri" panose="020F0502020204030204" pitchFamily="34" charset="0"/>
                <a:cs typeface="Calibri" panose="020F0502020204030204" pitchFamily="34" charset="0"/>
              </a:rPr>
              <a:t>Treatment Group(s)</a:t>
            </a:r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 vs. </a:t>
            </a:r>
            <a:r>
              <a:rPr lang="en-CA" sz="2400" b="1" cap="none" dirty="0">
                <a:latin typeface="Calibri" panose="020F0502020204030204" pitchFamily="34" charset="0"/>
                <a:cs typeface="Calibri" panose="020F0502020204030204" pitchFamily="34" charset="0"/>
              </a:rPr>
              <a:t>Control Group</a:t>
            </a:r>
          </a:p>
          <a:p>
            <a:pPr marL="460375" indent="-460375"/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Subjects in treatment groups are getting, well, treatments, like real medicine, while subjects in the control group are not getting any medicine or getting placebos.</a:t>
            </a:r>
          </a:p>
          <a:p>
            <a:pPr marL="460375" indent="-460375"/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A </a:t>
            </a:r>
            <a:r>
              <a:rPr lang="en-CA" sz="2400" b="1" cap="none" dirty="0">
                <a:latin typeface="Calibri" panose="020F0502020204030204" pitchFamily="34" charset="0"/>
                <a:cs typeface="Calibri" panose="020F0502020204030204" pitchFamily="34" charset="0"/>
              </a:rPr>
              <a:t>placebo</a:t>
            </a:r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 is simply something looks, feels and possibly tastes exactly the same as the medicine treatment group subjects are getting.</a:t>
            </a:r>
          </a:p>
          <a:p>
            <a:pPr marL="460375" indent="-460375"/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2) </a:t>
            </a:r>
            <a:r>
              <a:rPr lang="en-CA" sz="2400" b="1" cap="none" dirty="0">
                <a:latin typeface="Calibri" panose="020F0502020204030204" pitchFamily="34" charset="0"/>
                <a:cs typeface="Calibri" panose="020F0502020204030204" pitchFamily="34" charset="0"/>
              </a:rPr>
              <a:t>Single-Blind</a:t>
            </a:r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 (or </a:t>
            </a:r>
            <a:r>
              <a:rPr lang="en-CA" sz="2400" b="1" cap="none" dirty="0">
                <a:latin typeface="Calibri" panose="020F0502020204030204" pitchFamily="34" charset="0"/>
                <a:cs typeface="Calibri" panose="020F0502020204030204" pitchFamily="34" charset="0"/>
              </a:rPr>
              <a:t>Masking</a:t>
            </a:r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) vs. </a:t>
            </a:r>
            <a:r>
              <a:rPr lang="en-CA" sz="2400" b="1" cap="none" dirty="0">
                <a:latin typeface="Calibri" panose="020F0502020204030204" pitchFamily="34" charset="0"/>
                <a:cs typeface="Calibri" panose="020F0502020204030204" pitchFamily="34" charset="0"/>
              </a:rPr>
              <a:t>Double-Blind</a:t>
            </a:r>
          </a:p>
          <a:p>
            <a:pPr marL="460375" indent="-460375"/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Single-blind: subjects do not know which treatment group they belong to but the person conducting the experiment knows</a:t>
            </a:r>
          </a:p>
          <a:p>
            <a:pPr marL="460375" indent="-460375"/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Double-blind: neither the subjects nor the person conducting the experiment knows; but the statistician (probably working off-site) knows</a:t>
            </a:r>
          </a:p>
          <a:p>
            <a:pPr marL="460375" indent="-460375"/>
            <a:r>
              <a:rPr lang="en-CA" sz="2400" b="1" cap="none" dirty="0">
                <a:latin typeface="Calibri" panose="020F0502020204030204" pitchFamily="34" charset="0"/>
                <a:cs typeface="Calibri" panose="020F0502020204030204" pitchFamily="34" charset="0"/>
              </a:rPr>
              <a:t>MLO</a:t>
            </a:r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: Identify and apply various terminologies in DOE.</a:t>
            </a:r>
          </a:p>
          <a:p>
            <a:pPr marL="460375" indent="-460375"/>
            <a:endParaRPr lang="en-CA" sz="2400" cap="none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857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90448"/>
            <a:ext cx="10972800" cy="914400"/>
          </a:xfrm>
        </p:spPr>
        <p:txBody>
          <a:bodyPr anchor="t">
            <a:noAutofit/>
          </a:bodyPr>
          <a:lstStyle/>
          <a:p>
            <a:pPr algn="l"/>
            <a:r>
              <a:rPr lang="en-CA" cap="none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Calligraphy" panose="03010101010101010101" pitchFamily="66" charset="0"/>
              </a:rPr>
              <a:t>Experiment Lingo </a:t>
            </a:r>
            <a:endParaRPr lang="en-CA" sz="3600" b="0" cap="none" spc="0" dirty="0">
              <a:solidFill>
                <a:srgbClr val="C00000"/>
              </a:solidFill>
              <a:latin typeface="Lucida Calligraphy" panose="03010101010101010101" pitchFamily="66" charset="0"/>
              <a:cs typeface="Dreaming Outloud Script Pro" panose="03050502040304050704" pitchFamily="66" charset="0"/>
            </a:endParaRPr>
          </a:p>
        </p:txBody>
      </p:sp>
      <p:pic>
        <p:nvPicPr>
          <p:cNvPr id="3" name="Online Media 2" title="Placebo Effect, Control Groups, and the Double Blind Experiment (3.2)">
            <a:hlinkClick r:id="" action="ppaction://media"/>
            <a:extLst>
              <a:ext uri="{FF2B5EF4-FFF2-40B4-BE49-F238E27FC236}">
                <a16:creationId xmlns:a16="http://schemas.microsoft.com/office/drawing/2014/main" id="{427F269A-7C5B-CD80-4592-8D1643D5810D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524000" y="1165316"/>
            <a:ext cx="9144000" cy="5166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689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90448"/>
            <a:ext cx="10972800" cy="914400"/>
          </a:xfrm>
        </p:spPr>
        <p:txBody>
          <a:bodyPr anchor="t">
            <a:noAutofit/>
          </a:bodyPr>
          <a:lstStyle/>
          <a:p>
            <a:pPr algn="l"/>
            <a:r>
              <a:rPr lang="en-CA" cap="none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Calligraphy" panose="03010101010101010101" pitchFamily="66" charset="0"/>
              </a:rPr>
              <a:t>(Common) Experimental Studies</a:t>
            </a:r>
            <a:endParaRPr lang="en-CA" sz="3600" b="0" cap="none" spc="0" dirty="0">
              <a:solidFill>
                <a:srgbClr val="C00000"/>
              </a:solidFill>
              <a:latin typeface="Lucida Calligraphy" panose="03010101010101010101" pitchFamily="66" charset="0"/>
              <a:cs typeface="Dreaming Outloud Script Pro" panose="03050502040304050704" pitchFamily="66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427123"/>
            <a:ext cx="10972800" cy="5029200"/>
          </a:xfrm>
        </p:spPr>
        <p:txBody>
          <a:bodyPr anchor="t">
            <a:normAutofit fontScale="85000" lnSpcReduction="20000"/>
          </a:bodyPr>
          <a:lstStyle/>
          <a:p>
            <a:pPr marL="460375" indent="-460375"/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1) </a:t>
            </a:r>
            <a:r>
              <a:rPr lang="en-CA" sz="2400" b="1" cap="none" dirty="0">
                <a:latin typeface="Calibri" panose="020F0502020204030204" pitchFamily="34" charset="0"/>
                <a:cs typeface="Calibri" panose="020F0502020204030204" pitchFamily="34" charset="0"/>
              </a:rPr>
              <a:t>Comparative Randomized Design</a:t>
            </a:r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: restricted to 2 levels of one treatment</a:t>
            </a:r>
          </a:p>
          <a:p>
            <a:pPr marL="460375" indent="-460375"/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E.g.1 A teacher wants to compare students’ performance (measured in % of final exam) from two teaching methods (traditional way vs. flip-classroom)</a:t>
            </a:r>
          </a:p>
          <a:p>
            <a:pPr marL="460375" indent="-460375"/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2) </a:t>
            </a:r>
            <a:r>
              <a:rPr lang="en-CA" sz="2400" b="1" cap="none" dirty="0">
                <a:latin typeface="Calibri" panose="020F0502020204030204" pitchFamily="34" charset="0"/>
                <a:cs typeface="Calibri" panose="020F0502020204030204" pitchFamily="34" charset="0"/>
              </a:rPr>
              <a:t>Completely Randomized Design</a:t>
            </a:r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 (or </a:t>
            </a:r>
            <a:r>
              <a:rPr lang="en-CA" sz="2400" b="1" cap="none" dirty="0" err="1">
                <a:latin typeface="Calibri" panose="020F0502020204030204" pitchFamily="34" charset="0"/>
                <a:cs typeface="Calibri" panose="020F0502020204030204" pitchFamily="34" charset="0"/>
              </a:rPr>
              <a:t>CRD</a:t>
            </a:r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): it basically covers all other studies (2 or more treatments, each with 2 or more levels)</a:t>
            </a:r>
          </a:p>
          <a:p>
            <a:pPr marL="460375" indent="-460375"/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E.g.2 A teacher wants to compare students’ performance (in final exam %) from two different treatments: Treatment A = teaching method (2 levels); Treatment B = assessment method (2 levels = essay writing vs. </a:t>
            </a:r>
            <a:r>
              <a:rPr lang="en-CA" sz="2400" cap="none" dirty="0" err="1">
                <a:latin typeface="Calibri" panose="020F0502020204030204" pitchFamily="34" charset="0"/>
                <a:cs typeface="Calibri" panose="020F0502020204030204" pitchFamily="34" charset="0"/>
              </a:rPr>
              <a:t>MCQ</a:t>
            </a:r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marL="460375" indent="-460375"/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3) </a:t>
            </a:r>
            <a:r>
              <a:rPr lang="en-CA" sz="2400" b="1" cap="none" dirty="0">
                <a:latin typeface="Calibri" panose="020F0502020204030204" pitchFamily="34" charset="0"/>
                <a:cs typeface="Calibri" panose="020F0502020204030204" pitchFamily="34" charset="0"/>
              </a:rPr>
              <a:t>Randomized Block Design</a:t>
            </a:r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: it is basically </a:t>
            </a:r>
            <a:r>
              <a:rPr lang="en-CA" sz="2400" cap="none" dirty="0" err="1">
                <a:latin typeface="Calibri" panose="020F0502020204030204" pitchFamily="34" charset="0"/>
                <a:cs typeface="Calibri" panose="020F0502020204030204" pitchFamily="34" charset="0"/>
              </a:rPr>
              <a:t>CRD</a:t>
            </a:r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 plus a “block” (a categorical variable that you think would have an impact on the response)</a:t>
            </a:r>
          </a:p>
          <a:p>
            <a:pPr marL="460375" indent="-460375"/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E.g.3 Using e.g.2 plus adding a blocking factor with 2 levels (students working part-time vs. students not working) </a:t>
            </a:r>
          </a:p>
          <a:p>
            <a:pPr marL="460375" indent="-460375"/>
            <a:r>
              <a:rPr lang="en-CA" sz="2400" b="1" cap="none" dirty="0">
                <a:latin typeface="Calibri" panose="020F0502020204030204" pitchFamily="34" charset="0"/>
                <a:cs typeface="Calibri" panose="020F0502020204030204" pitchFamily="34" charset="0"/>
              </a:rPr>
              <a:t>MLO</a:t>
            </a:r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: Identify and devise the experimental studies in </a:t>
            </a:r>
            <a:r>
              <a:rPr lang="en-CA" sz="2400" cap="none">
                <a:latin typeface="Calibri" panose="020F0502020204030204" pitchFamily="34" charset="0"/>
                <a:cs typeface="Calibri" panose="020F0502020204030204" pitchFamily="34" charset="0"/>
              </a:rPr>
              <a:t>schematic diagram, </a:t>
            </a:r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given the situation</a:t>
            </a:r>
          </a:p>
          <a:p>
            <a:pPr marL="460375" indent="-460375"/>
            <a:endParaRPr lang="en-CA" sz="2400" cap="none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1154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90448"/>
            <a:ext cx="10972800" cy="914400"/>
          </a:xfrm>
        </p:spPr>
        <p:txBody>
          <a:bodyPr anchor="t">
            <a:noAutofit/>
          </a:bodyPr>
          <a:lstStyle/>
          <a:p>
            <a:pPr algn="l"/>
            <a:r>
              <a:rPr lang="en-CA" cap="none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Calligraphy" panose="03010101010101010101" pitchFamily="66" charset="0"/>
              </a:rPr>
              <a:t>Types </a:t>
            </a:r>
            <a:r>
              <a:rPr lang="en-CA" cap="none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Calligraphy" panose="03010101010101010101" pitchFamily="66" charset="0"/>
              </a:rPr>
              <a:t>of Experiments </a:t>
            </a:r>
            <a:endParaRPr lang="en-CA" sz="3600" b="0" cap="none" spc="0" dirty="0">
              <a:solidFill>
                <a:srgbClr val="C00000"/>
              </a:solidFill>
              <a:latin typeface="Lucida Calligraphy" panose="03010101010101010101" pitchFamily="66" charset="0"/>
              <a:cs typeface="Dreaming Outloud Script Pro" panose="03050502040304050704" pitchFamily="66" charset="0"/>
            </a:endParaRPr>
          </a:p>
        </p:txBody>
      </p:sp>
      <p:pic>
        <p:nvPicPr>
          <p:cNvPr id="4" name="Online Media 3" title="Types of Experimental Designs (3.3)">
            <a:hlinkClick r:id="" action="ppaction://media"/>
            <a:extLst>
              <a:ext uri="{FF2B5EF4-FFF2-40B4-BE49-F238E27FC236}">
                <a16:creationId xmlns:a16="http://schemas.microsoft.com/office/drawing/2014/main" id="{D26A1352-022F-06FC-0C66-6D62588F4285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524000" y="1100002"/>
            <a:ext cx="9144000" cy="5166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729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306973"/>
            <a:ext cx="10972800" cy="914400"/>
          </a:xfrm>
        </p:spPr>
        <p:txBody>
          <a:bodyPr anchor="t"/>
          <a:lstStyle/>
          <a:p>
            <a:pPr algn="l"/>
            <a:r>
              <a:rPr lang="en-CA" cap="none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Calligraphy" panose="03010101010101010101" pitchFamily="66" charset="0"/>
              </a:rPr>
              <a:t>Any Questions?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199" y="1150271"/>
            <a:ext cx="8229600" cy="5195455"/>
          </a:xfrm>
        </p:spPr>
      </p:pic>
    </p:spTree>
    <p:extLst>
      <p:ext uri="{BB962C8B-B14F-4D97-AF65-F5344CB8AC3E}">
        <p14:creationId xmlns:p14="http://schemas.microsoft.com/office/powerpoint/2010/main" val="3121784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797944"/>
            <a:ext cx="10972800" cy="5486400"/>
          </a:xfrm>
        </p:spPr>
        <p:txBody>
          <a:bodyPr anchor="ctr">
            <a:normAutofit/>
          </a:bodyPr>
          <a:lstStyle/>
          <a:p>
            <a:pPr>
              <a:lnSpc>
                <a:spcPct val="150000"/>
              </a:lnSpc>
            </a:pPr>
            <a:r>
              <a:rPr lang="en-CA" sz="6600" cap="none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Calligraphy" panose="03010101010101010101" pitchFamily="66" charset="0"/>
              </a:rPr>
              <a:t>Module 02:</a:t>
            </a:r>
            <a:br>
              <a:rPr lang="en-CA" sz="6600" cap="none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Calligraphy" panose="03010101010101010101" pitchFamily="66" charset="0"/>
              </a:rPr>
            </a:br>
            <a:r>
              <a:rPr lang="en-CA" sz="6600" cap="none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Calligraphy" panose="03010101010101010101" pitchFamily="66" charset="0"/>
              </a:rPr>
              <a:t>Sampling Methods &amp;</a:t>
            </a:r>
            <a:br>
              <a:rPr lang="en-CA" sz="6600" cap="none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Calligraphy" panose="03010101010101010101" pitchFamily="66" charset="0"/>
              </a:rPr>
            </a:br>
            <a:r>
              <a:rPr lang="en-CA" sz="6600" cap="none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Calligraphy" panose="03010101010101010101" pitchFamily="66" charset="0"/>
              </a:rPr>
              <a:t>Designs of Experiment</a:t>
            </a:r>
            <a:endParaRPr lang="en-CA" sz="6600" cap="none" dirty="0">
              <a:solidFill>
                <a:srgbClr val="C00000"/>
              </a:solidFill>
              <a:latin typeface="Lucida Calligraphy" panose="03010101010101010101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13143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90448"/>
            <a:ext cx="10972800" cy="914400"/>
          </a:xfrm>
        </p:spPr>
        <p:txBody>
          <a:bodyPr anchor="t">
            <a:noAutofit/>
          </a:bodyPr>
          <a:lstStyle/>
          <a:p>
            <a:pPr algn="l"/>
            <a:r>
              <a:rPr lang="en-CA" cap="none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Calligraphy" panose="03010101010101010101" pitchFamily="66" charset="0"/>
              </a:rPr>
              <a:t>Population</a:t>
            </a:r>
            <a:endParaRPr lang="en-CA" sz="3600" b="0" cap="none" spc="0" dirty="0">
              <a:solidFill>
                <a:srgbClr val="C00000"/>
              </a:solidFill>
              <a:latin typeface="Lucida Calligraphy" panose="03010101010101010101" pitchFamily="66" charset="0"/>
              <a:cs typeface="Dreaming Outloud Script Pro" panose="03050502040304050704" pitchFamily="66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427123"/>
            <a:ext cx="10972800" cy="5029200"/>
          </a:xfrm>
        </p:spPr>
        <p:txBody>
          <a:bodyPr anchor="t">
            <a:normAutofit/>
          </a:bodyPr>
          <a:lstStyle/>
          <a:p>
            <a:pPr marL="460375" indent="-460375"/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lang="en-CA" sz="2400" b="1" cap="none" dirty="0">
                <a:latin typeface="Calibri" panose="020F0502020204030204" pitchFamily="34" charset="0"/>
                <a:cs typeface="Calibri" panose="020F0502020204030204" pitchFamily="34" charset="0"/>
              </a:rPr>
              <a:t>Population</a:t>
            </a:r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 (or </a:t>
            </a:r>
            <a:r>
              <a:rPr lang="en-CA" sz="2400" b="1" cap="none" dirty="0">
                <a:latin typeface="Calibri" panose="020F0502020204030204" pitchFamily="34" charset="0"/>
                <a:cs typeface="Calibri" panose="020F0502020204030204" pitchFamily="34" charset="0"/>
              </a:rPr>
              <a:t>Target Population</a:t>
            </a:r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) is defined as the “group of subjects” we are interested to know something about. </a:t>
            </a:r>
          </a:p>
          <a:p>
            <a:pPr marL="460375" indent="-460375"/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Note the use of definite article “the” above. What does it mean?</a:t>
            </a:r>
          </a:p>
          <a:p>
            <a:pPr marL="460375" indent="-460375"/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“Group of” from the definition means that we have to specify two things in the description: 1) a number (or a count) of and 2) the who.</a:t>
            </a:r>
          </a:p>
          <a:p>
            <a:pPr marL="460375" indent="-460375"/>
            <a:r>
              <a:rPr lang="en-CA" sz="2400" cap="none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Problem: We do not know the </a:t>
            </a:r>
            <a:r>
              <a:rPr lang="en-CA" sz="2400" b="1" cap="none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population size</a:t>
            </a:r>
            <a:r>
              <a:rPr lang="en-CA" sz="2400" cap="none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(denoted as </a:t>
            </a:r>
            <a:r>
              <a:rPr lang="en-CA" sz="2400" b="1" cap="none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r>
              <a:rPr lang="en-CA" sz="2400" cap="none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 or how many subjects there are in the population.</a:t>
            </a:r>
          </a:p>
          <a:p>
            <a:pPr marL="460375" indent="-460375"/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So, we simply use the word “all” to replace the unknown number in description.</a:t>
            </a:r>
            <a:endParaRPr lang="en-CA" sz="2400" cap="none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60375" indent="-460375"/>
            <a:r>
              <a:rPr lang="en-CA" sz="2400" b="1" cap="none" dirty="0">
                <a:latin typeface="Calibri" panose="020F0502020204030204" pitchFamily="34" charset="0"/>
                <a:cs typeface="Calibri" panose="020F0502020204030204" pitchFamily="34" charset="0"/>
              </a:rPr>
              <a:t>MLO</a:t>
            </a:r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: Provide a description of the population of interest.</a:t>
            </a:r>
            <a:endParaRPr lang="en-CA" sz="2400" cap="none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1813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90448"/>
            <a:ext cx="10972800" cy="914400"/>
          </a:xfrm>
        </p:spPr>
        <p:txBody>
          <a:bodyPr anchor="t">
            <a:noAutofit/>
          </a:bodyPr>
          <a:lstStyle/>
          <a:p>
            <a:pPr algn="l"/>
            <a:r>
              <a:rPr lang="en-CA" cap="none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Calligraphy" panose="03010101010101010101" pitchFamily="66" charset="0"/>
              </a:rPr>
              <a:t>Sample &amp; Sampling Frame</a:t>
            </a:r>
            <a:endParaRPr lang="en-CA" sz="3600" b="0" cap="none" spc="0" dirty="0">
              <a:solidFill>
                <a:srgbClr val="C00000"/>
              </a:solidFill>
              <a:latin typeface="Lucida Calligraphy" panose="03010101010101010101" pitchFamily="66" charset="0"/>
              <a:cs typeface="Dreaming Outloud Script Pro" panose="03050502040304050704" pitchFamily="66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427123"/>
            <a:ext cx="10972800" cy="5029200"/>
          </a:xfrm>
        </p:spPr>
        <p:txBody>
          <a:bodyPr anchor="t">
            <a:normAutofit/>
          </a:bodyPr>
          <a:lstStyle/>
          <a:p>
            <a:pPr marL="460375" indent="-460375"/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A </a:t>
            </a:r>
            <a:r>
              <a:rPr lang="en-CA" sz="2400" b="1" cap="none" dirty="0">
                <a:latin typeface="Calibri" panose="020F0502020204030204" pitchFamily="34" charset="0"/>
                <a:cs typeface="Calibri" panose="020F0502020204030204" pitchFamily="34" charset="0"/>
              </a:rPr>
              <a:t>sample</a:t>
            </a:r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 is defined as a sub-group of the population, or a group of subjects that is drawn from the population.</a:t>
            </a:r>
          </a:p>
          <a:p>
            <a:pPr marL="460375" indent="-460375"/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Note the use of indefinite article “a” above. Why?</a:t>
            </a:r>
          </a:p>
          <a:p>
            <a:pPr marL="460375" indent="-460375"/>
            <a:r>
              <a:rPr lang="en-CA" sz="2400" cap="none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definition also has the word “group” in it, bu</a:t>
            </a:r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t we typically know the </a:t>
            </a:r>
            <a:r>
              <a:rPr lang="en-CA" sz="2400" b="1" cap="none" dirty="0">
                <a:latin typeface="Calibri" panose="020F0502020204030204" pitchFamily="34" charset="0"/>
                <a:cs typeface="Calibri" panose="020F0502020204030204" pitchFamily="34" charset="0"/>
              </a:rPr>
              <a:t>sample size</a:t>
            </a:r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 (denoted as </a:t>
            </a:r>
            <a:r>
              <a:rPr lang="en-CA" sz="2400" b="1" cap="none" dirty="0"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) of our sample (or how many rows in the data set).</a:t>
            </a:r>
          </a:p>
          <a:p>
            <a:pPr marL="460375" indent="-460375"/>
            <a:r>
              <a:rPr lang="en-CA" sz="2400" cap="none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lang="en-CA" sz="2400" b="1" cap="none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sampling frame</a:t>
            </a:r>
            <a:r>
              <a:rPr lang="en-CA" sz="2400" cap="none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is essentially the list</a:t>
            </a:r>
            <a:br>
              <a:rPr lang="en-CA" sz="2400" cap="none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CA" sz="2400" cap="none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from which the sample is drawn.</a:t>
            </a:r>
          </a:p>
          <a:p>
            <a:pPr marL="460375" indent="-460375"/>
            <a:r>
              <a:rPr lang="en-CA" sz="2400" b="1" cap="none" dirty="0">
                <a:latin typeface="Calibri" panose="020F0502020204030204" pitchFamily="34" charset="0"/>
                <a:cs typeface="Calibri" panose="020F0502020204030204" pitchFamily="34" charset="0"/>
              </a:rPr>
              <a:t>MLO</a:t>
            </a:r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: Provide a description of the sample</a:t>
            </a:r>
            <a:b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(drawn) and sampling frame.</a:t>
            </a:r>
            <a:endParaRPr lang="en-CA" sz="2400" cap="none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 descr="A diagram of people's faces&#10;&#10;Description automatically generated">
            <a:extLst>
              <a:ext uri="{FF2B5EF4-FFF2-40B4-BE49-F238E27FC236}">
                <a16:creationId xmlns:a16="http://schemas.microsoft.com/office/drawing/2014/main" id="{CBFD97FF-EBF9-8254-A4B4-64F3E441D2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0" y="4114800"/>
            <a:ext cx="54864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245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90448"/>
            <a:ext cx="10972800" cy="914400"/>
          </a:xfrm>
        </p:spPr>
        <p:txBody>
          <a:bodyPr anchor="t">
            <a:noAutofit/>
          </a:bodyPr>
          <a:lstStyle/>
          <a:p>
            <a:pPr algn="l"/>
            <a:r>
              <a:rPr lang="en-CA" cap="none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Calligraphy" panose="03010101010101010101" pitchFamily="66" charset="0"/>
              </a:rPr>
              <a:t>Non-Probability Sampling Methods</a:t>
            </a:r>
            <a:endParaRPr lang="en-CA" sz="3600" b="0" cap="none" spc="0" dirty="0">
              <a:solidFill>
                <a:srgbClr val="C00000"/>
              </a:solidFill>
              <a:latin typeface="Lucida Calligraphy" panose="03010101010101010101" pitchFamily="66" charset="0"/>
              <a:cs typeface="Dreaming Outloud Script Pro" panose="03050502040304050704" pitchFamily="66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427123"/>
            <a:ext cx="10972800" cy="5029200"/>
          </a:xfrm>
        </p:spPr>
        <p:txBody>
          <a:bodyPr anchor="t">
            <a:normAutofit fontScale="92500" lnSpcReduction="10000"/>
          </a:bodyPr>
          <a:lstStyle/>
          <a:p>
            <a:pPr marL="460375" indent="-460375"/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The first branch of sampling methods is about </a:t>
            </a:r>
            <a:r>
              <a:rPr lang="en-CA" sz="2400" b="1" cap="none" dirty="0">
                <a:latin typeface="Calibri" panose="020F0502020204030204" pitchFamily="34" charset="0"/>
                <a:cs typeface="Calibri" panose="020F0502020204030204" pitchFamily="34" charset="0"/>
              </a:rPr>
              <a:t>Non-Probability Sampling Methods</a:t>
            </a:r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460375" indent="-460375"/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1) </a:t>
            </a:r>
            <a:r>
              <a:rPr lang="en-CA" sz="2400" b="1" cap="none" dirty="0">
                <a:latin typeface="Calibri" panose="020F0502020204030204" pitchFamily="34" charset="0"/>
                <a:cs typeface="Calibri" panose="020F0502020204030204" pitchFamily="34" charset="0"/>
              </a:rPr>
              <a:t>Convenience Sampling Method</a:t>
            </a:r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: choosing subjects by convenience; asking front row students to rate my teaching etc.</a:t>
            </a:r>
          </a:p>
          <a:p>
            <a:pPr marL="460375" indent="-460375"/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2) </a:t>
            </a:r>
            <a:r>
              <a:rPr lang="en-CA" sz="2400" b="1" cap="none" dirty="0">
                <a:latin typeface="Calibri" panose="020F0502020204030204" pitchFamily="34" charset="0"/>
                <a:cs typeface="Calibri" panose="020F0502020204030204" pitchFamily="34" charset="0"/>
              </a:rPr>
              <a:t>Judgment (or Purposive) Sampling Method</a:t>
            </a:r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: choosing subjects based on certain pre-determined factors (like gender, race etc.); asking only female students for opinions etc.</a:t>
            </a:r>
          </a:p>
          <a:p>
            <a:pPr marL="460375" indent="-460375"/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3) </a:t>
            </a:r>
            <a:r>
              <a:rPr lang="en-CA" sz="2400" b="1" cap="none" dirty="0">
                <a:latin typeface="Calibri" panose="020F0502020204030204" pitchFamily="34" charset="0"/>
                <a:cs typeface="Calibri" panose="020F0502020204030204" pitchFamily="34" charset="0"/>
              </a:rPr>
              <a:t>Snowball (or Chain/Networking) Sampling Method</a:t>
            </a:r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: choosing subjects through indirect contacts; like asking my LinkedIn contacts to share a job opening etc.</a:t>
            </a:r>
          </a:p>
          <a:p>
            <a:pPr marL="460375" indent="-460375"/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4) </a:t>
            </a:r>
            <a:r>
              <a:rPr lang="en-CA" sz="2400" b="1" cap="none" dirty="0">
                <a:latin typeface="Calibri" panose="020F0502020204030204" pitchFamily="34" charset="0"/>
                <a:cs typeface="Calibri" panose="020F0502020204030204" pitchFamily="34" charset="0"/>
              </a:rPr>
              <a:t>Voluntary Response (or Self-Selected) Sampling Method</a:t>
            </a:r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: subjects choosing themselves to the sample; like posting your opinion on Twitter/X or on ratemyprofessors.ca etc.</a:t>
            </a:r>
          </a:p>
          <a:p>
            <a:pPr marL="460375" indent="-460375"/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Notable mention: </a:t>
            </a:r>
            <a:r>
              <a:rPr lang="en-CA" sz="2400" b="1" cap="none" dirty="0">
                <a:latin typeface="Calibri" panose="020F0502020204030204" pitchFamily="34" charset="0"/>
                <a:cs typeface="Calibri" panose="020F0502020204030204" pitchFamily="34" charset="0"/>
              </a:rPr>
              <a:t>Quota Sampling Method</a:t>
            </a:r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 – used mainly as a replacement of Stratified Random Sampling Method (up next).</a:t>
            </a:r>
          </a:p>
          <a:p>
            <a:pPr marL="460375" indent="-460375"/>
            <a:endParaRPr lang="en-CA" sz="2400" cap="none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0063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90448"/>
            <a:ext cx="10972800" cy="914400"/>
          </a:xfrm>
        </p:spPr>
        <p:txBody>
          <a:bodyPr anchor="t">
            <a:noAutofit/>
          </a:bodyPr>
          <a:lstStyle/>
          <a:p>
            <a:pPr algn="l"/>
            <a:r>
              <a:rPr lang="en-CA" cap="none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Calligraphy" panose="03010101010101010101" pitchFamily="66" charset="0"/>
              </a:rPr>
              <a:t>Probability Sampling Methods</a:t>
            </a:r>
            <a:endParaRPr lang="en-CA" sz="3600" b="0" cap="none" spc="0" dirty="0">
              <a:solidFill>
                <a:srgbClr val="C00000"/>
              </a:solidFill>
              <a:latin typeface="Lucida Calligraphy" panose="03010101010101010101" pitchFamily="66" charset="0"/>
              <a:cs typeface="Dreaming Outloud Script Pro" panose="03050502040304050704" pitchFamily="66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427123"/>
            <a:ext cx="10972800" cy="5029200"/>
          </a:xfrm>
        </p:spPr>
        <p:txBody>
          <a:bodyPr anchor="t">
            <a:normAutofit fontScale="92500" lnSpcReduction="20000"/>
          </a:bodyPr>
          <a:lstStyle/>
          <a:p>
            <a:pPr marL="460375" indent="-460375"/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The second branch of sampling methods is the </a:t>
            </a:r>
            <a:r>
              <a:rPr lang="en-CA" sz="2400" b="1" cap="none" dirty="0">
                <a:latin typeface="Calibri" panose="020F0502020204030204" pitchFamily="34" charset="0"/>
                <a:cs typeface="Calibri" panose="020F0502020204030204" pitchFamily="34" charset="0"/>
              </a:rPr>
              <a:t>Probability Sampling Methods</a:t>
            </a:r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460375" indent="-460375"/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1) </a:t>
            </a:r>
            <a:r>
              <a:rPr lang="en-CA" sz="2400" b="1" cap="none" dirty="0">
                <a:latin typeface="Calibri" panose="020F0502020204030204" pitchFamily="34" charset="0"/>
                <a:cs typeface="Calibri" panose="020F0502020204030204" pitchFamily="34" charset="0"/>
              </a:rPr>
              <a:t>Simple Random Sampling Method</a:t>
            </a:r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 (or </a:t>
            </a:r>
            <a:r>
              <a:rPr lang="en-CA" sz="2400" b="1" cap="none" dirty="0">
                <a:latin typeface="Calibri" panose="020F0502020204030204" pitchFamily="34" charset="0"/>
                <a:cs typeface="Calibri" panose="020F0502020204030204" pitchFamily="34" charset="0"/>
              </a:rPr>
              <a:t>SRS</a:t>
            </a:r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): choosing random subjects, like a lucky draw; </a:t>
            </a:r>
            <a:r>
              <a:rPr lang="en-CA" sz="2400" u="sng" cap="none" dirty="0">
                <a:latin typeface="Calibri" panose="020F0502020204030204" pitchFamily="34" charset="0"/>
                <a:cs typeface="Calibri" panose="020F0502020204030204" pitchFamily="34" charset="0"/>
              </a:rPr>
              <a:t>the fundamental assumption of all statistical tools and formula</a:t>
            </a:r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!</a:t>
            </a:r>
          </a:p>
          <a:p>
            <a:pPr marL="460375" indent="-460375"/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2) </a:t>
            </a:r>
            <a:r>
              <a:rPr lang="en-CA" sz="2400" b="1" cap="none" dirty="0">
                <a:latin typeface="Calibri" panose="020F0502020204030204" pitchFamily="34" charset="0"/>
                <a:cs typeface="Calibri" panose="020F0502020204030204" pitchFamily="34" charset="0"/>
              </a:rPr>
              <a:t>Systematic Sampling Method</a:t>
            </a:r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: choosing “skipping” subjects with a random starting point</a:t>
            </a:r>
          </a:p>
          <a:p>
            <a:pPr marL="460375" indent="-460375"/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3) </a:t>
            </a:r>
            <a:r>
              <a:rPr lang="en-CA" sz="2400" b="1" cap="none" dirty="0">
                <a:latin typeface="Calibri" panose="020F0502020204030204" pitchFamily="34" charset="0"/>
                <a:cs typeface="Calibri" panose="020F0502020204030204" pitchFamily="34" charset="0"/>
              </a:rPr>
              <a:t>Stratified Random Sampling Method</a:t>
            </a:r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: choosing random subjects from all strata (or homogenous groups)</a:t>
            </a:r>
          </a:p>
          <a:p>
            <a:pPr marL="460375" indent="-460375"/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4) </a:t>
            </a:r>
            <a:r>
              <a:rPr lang="en-CA" sz="2400" b="1" cap="none" dirty="0">
                <a:latin typeface="Calibri" panose="020F0502020204030204" pitchFamily="34" charset="0"/>
                <a:cs typeface="Calibri" panose="020F0502020204030204" pitchFamily="34" charset="0"/>
              </a:rPr>
              <a:t>Cluster Sampling Method</a:t>
            </a:r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: choosing all subjects in selected clusters (or heterogeneous groups)</a:t>
            </a:r>
          </a:p>
          <a:p>
            <a:pPr marL="460375" indent="-460375"/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Notable mention: </a:t>
            </a:r>
            <a:r>
              <a:rPr lang="en-CA" sz="2400" b="1" cap="none" dirty="0">
                <a:latin typeface="Calibri" panose="020F0502020204030204" pitchFamily="34" charset="0"/>
                <a:cs typeface="Calibri" panose="020F0502020204030204" pitchFamily="34" charset="0"/>
              </a:rPr>
              <a:t>Multi-Stage Sampling Method</a:t>
            </a:r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 – 2 or more sampling methods (probability or not) are used at various levels/times.</a:t>
            </a:r>
          </a:p>
          <a:p>
            <a:pPr marL="460375" indent="-460375"/>
            <a:r>
              <a:rPr lang="en-CA" sz="2400" b="1" cap="none" dirty="0">
                <a:latin typeface="Calibri" panose="020F0502020204030204" pitchFamily="34" charset="0"/>
                <a:cs typeface="Calibri" panose="020F0502020204030204" pitchFamily="34" charset="0"/>
              </a:rPr>
              <a:t>MLO</a:t>
            </a:r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: Identify and devise sampling methods, given the situation.</a:t>
            </a:r>
          </a:p>
          <a:p>
            <a:pPr marL="460375" indent="-460375"/>
            <a:endParaRPr lang="en-CA" sz="2400" cap="none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5793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90448"/>
            <a:ext cx="10972800" cy="914400"/>
          </a:xfrm>
        </p:spPr>
        <p:txBody>
          <a:bodyPr anchor="t">
            <a:noAutofit/>
          </a:bodyPr>
          <a:lstStyle/>
          <a:p>
            <a:pPr algn="l"/>
            <a:r>
              <a:rPr lang="en-CA" cap="none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Calligraphy" panose="03010101010101010101" pitchFamily="66" charset="0"/>
              </a:rPr>
              <a:t>Probability Sampling Methods - Summary</a:t>
            </a:r>
            <a:endParaRPr lang="en-CA" sz="3600" b="0" cap="none" spc="0" dirty="0">
              <a:solidFill>
                <a:srgbClr val="C00000"/>
              </a:solidFill>
              <a:latin typeface="Lucida Calligraphy" panose="03010101010101010101" pitchFamily="66" charset="0"/>
              <a:cs typeface="Dreaming Outloud Script Pro" panose="03050502040304050704" pitchFamily="66" charset="0"/>
            </a:endParaRPr>
          </a:p>
        </p:txBody>
      </p:sp>
      <p:pic>
        <p:nvPicPr>
          <p:cNvPr id="4" name="Content Placeholder 4" descr="https://educarepk.com/sampling-techniques-definition-types-examples.html">
            <a:extLst>
              <a:ext uri="{FF2B5EF4-FFF2-40B4-BE49-F238E27FC236}">
                <a16:creationId xmlns:a16="http://schemas.microsoft.com/office/drawing/2014/main" id="{AC313084-D315-B483-2B3B-AD497A4706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304848"/>
            <a:ext cx="9144000" cy="5143500"/>
          </a:xfrm>
        </p:spPr>
      </p:pic>
    </p:spTree>
    <p:extLst>
      <p:ext uri="{BB962C8B-B14F-4D97-AF65-F5344CB8AC3E}">
        <p14:creationId xmlns:p14="http://schemas.microsoft.com/office/powerpoint/2010/main" val="38683452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90448"/>
            <a:ext cx="10972800" cy="914400"/>
          </a:xfrm>
        </p:spPr>
        <p:txBody>
          <a:bodyPr anchor="t">
            <a:noAutofit/>
          </a:bodyPr>
          <a:lstStyle/>
          <a:p>
            <a:pPr algn="l"/>
            <a:r>
              <a:rPr lang="en-CA" cap="none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Calligraphy" panose="03010101010101010101" pitchFamily="66" charset="0"/>
              </a:rPr>
              <a:t>Flaws from Sampling Processes</a:t>
            </a:r>
            <a:endParaRPr lang="en-CA" sz="3600" b="0" cap="none" spc="0" dirty="0">
              <a:solidFill>
                <a:srgbClr val="C00000"/>
              </a:solidFill>
              <a:latin typeface="Lucida Calligraphy" panose="03010101010101010101" pitchFamily="66" charset="0"/>
              <a:cs typeface="Dreaming Outloud Script Pro" panose="03050502040304050704" pitchFamily="66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427123"/>
            <a:ext cx="10972800" cy="5029200"/>
          </a:xfrm>
        </p:spPr>
        <p:txBody>
          <a:bodyPr anchor="t">
            <a:normAutofit fontScale="92500" lnSpcReduction="10000"/>
          </a:bodyPr>
          <a:lstStyle/>
          <a:p>
            <a:pPr marL="460375" indent="-460375"/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There are typically two main flaws or issues from the process of sampling.</a:t>
            </a:r>
          </a:p>
          <a:p>
            <a:pPr marL="460375" indent="-460375"/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1) </a:t>
            </a:r>
            <a:r>
              <a:rPr lang="en-CA" sz="2400" b="1" cap="none" dirty="0">
                <a:latin typeface="Calibri" panose="020F0502020204030204" pitchFamily="34" charset="0"/>
                <a:cs typeface="Calibri" panose="020F0502020204030204" pitchFamily="34" charset="0"/>
              </a:rPr>
              <a:t>Sampling Error</a:t>
            </a:r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 refers to the error that we get when we are collection information from the sample (instead of the population).</a:t>
            </a:r>
          </a:p>
          <a:p>
            <a:pPr marL="460375" indent="-460375"/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The word “error” is loosely defined as the difference between </a:t>
            </a:r>
            <a:r>
              <a:rPr lang="en-CA" sz="2400" u="sng" cap="none" dirty="0">
                <a:latin typeface="Calibri" panose="020F0502020204030204" pitchFamily="34" charset="0"/>
                <a:cs typeface="Calibri" panose="020F0502020204030204" pitchFamily="34" charset="0"/>
              </a:rPr>
              <a:t>the parameter</a:t>
            </a:r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en-CA" sz="2400" u="sng" cap="none" dirty="0">
                <a:latin typeface="Calibri" panose="020F0502020204030204" pitchFamily="34" charset="0"/>
                <a:cs typeface="Calibri" panose="020F0502020204030204" pitchFamily="34" charset="0"/>
              </a:rPr>
              <a:t>a statistic</a:t>
            </a:r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. More in Module 04 about these 2 quantities.</a:t>
            </a:r>
          </a:p>
          <a:p>
            <a:pPr marL="460375" indent="-460375"/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2) </a:t>
            </a:r>
            <a:r>
              <a:rPr lang="en-CA" sz="2400" b="1" cap="none" dirty="0">
                <a:latin typeface="Calibri" panose="020F0502020204030204" pitchFamily="34" charset="0"/>
                <a:cs typeface="Calibri" panose="020F0502020204030204" pitchFamily="34" charset="0"/>
              </a:rPr>
              <a:t>Selection Bias</a:t>
            </a:r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 refers to the issues that we get when the sample does not represent the target population.</a:t>
            </a:r>
          </a:p>
          <a:p>
            <a:pPr marL="460375" indent="-460375"/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Cautions: Please do not swap “error” and “bias” as they refer to different things.</a:t>
            </a:r>
          </a:p>
          <a:p>
            <a:pPr marL="460375" indent="-460375"/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Error (in general) goes down when sample size (n) goes up.</a:t>
            </a:r>
          </a:p>
          <a:p>
            <a:pPr marL="460375" indent="-460375"/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Bias (in general) does not change when only the sample size is increased.</a:t>
            </a:r>
          </a:p>
          <a:p>
            <a:pPr marL="460375" indent="-460375"/>
            <a:r>
              <a:rPr lang="en-CA" sz="2400" b="1" cap="none" dirty="0">
                <a:latin typeface="Calibri" panose="020F0502020204030204" pitchFamily="34" charset="0"/>
                <a:cs typeface="Calibri" panose="020F0502020204030204" pitchFamily="34" charset="0"/>
              </a:rPr>
              <a:t>MLO</a:t>
            </a:r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: Identify and justify if a sampling process contain any flaws.</a:t>
            </a:r>
          </a:p>
        </p:txBody>
      </p:sp>
    </p:spTree>
    <p:extLst>
      <p:ext uri="{BB962C8B-B14F-4D97-AF65-F5344CB8AC3E}">
        <p14:creationId xmlns:p14="http://schemas.microsoft.com/office/powerpoint/2010/main" val="469834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90448"/>
            <a:ext cx="10972800" cy="914400"/>
          </a:xfrm>
        </p:spPr>
        <p:txBody>
          <a:bodyPr anchor="t">
            <a:noAutofit/>
          </a:bodyPr>
          <a:lstStyle/>
          <a:p>
            <a:pPr algn="l"/>
            <a:r>
              <a:rPr lang="en-CA" cap="none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Calligraphy" panose="03010101010101010101" pitchFamily="66" charset="0"/>
              </a:rPr>
              <a:t>Selection Bias </a:t>
            </a:r>
            <a:r>
              <a:rPr lang="en-CA" cap="none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Calligraphy" panose="03010101010101010101" pitchFamily="66" charset="0"/>
              </a:rPr>
              <a:t>and Non-Response </a:t>
            </a:r>
            <a:r>
              <a:rPr lang="en-CA" cap="none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Calligraphy" panose="03010101010101010101" pitchFamily="66" charset="0"/>
              </a:rPr>
              <a:t>Bias </a:t>
            </a:r>
            <a:endParaRPr lang="en-CA" sz="3600" b="0" cap="none" spc="0" dirty="0">
              <a:solidFill>
                <a:srgbClr val="C00000"/>
              </a:solidFill>
              <a:latin typeface="Lucida Calligraphy" panose="03010101010101010101" pitchFamily="66" charset="0"/>
              <a:cs typeface="Dreaming Outloud Script Pro" panose="03050502040304050704" pitchFamily="66" charset="0"/>
            </a:endParaRPr>
          </a:p>
        </p:txBody>
      </p:sp>
      <p:pic>
        <p:nvPicPr>
          <p:cNvPr id="6" name="Online Media 5" title="Census, Nonresponse, and Undercoverage (4.2)">
            <a:hlinkClick r:id="" action="ppaction://media"/>
            <a:extLst>
              <a:ext uri="{FF2B5EF4-FFF2-40B4-BE49-F238E27FC236}">
                <a16:creationId xmlns:a16="http://schemas.microsoft.com/office/drawing/2014/main" id="{271D65C3-7A25-B484-18E3-751696348368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524000" y="1093470"/>
            <a:ext cx="9144000" cy="5166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848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roplet">
  <a:themeElements>
    <a:clrScheme name="Aspect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Custom 1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78000"/>
                <a:shade val="100000"/>
                <a:hueMod val="136000"/>
                <a:satMod val="160000"/>
                <a:lumMod val="105000"/>
              </a:schemeClr>
            </a:gs>
            <a:gs pos="100000">
              <a:schemeClr val="phClr">
                <a:shade val="92000"/>
                <a:satMod val="170000"/>
                <a:lumMod val="96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C71B277C-C29A-4BA0-A7BA-43502DF21AB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2595</TotalTime>
  <Words>1402</Words>
  <Application>Microsoft Office PowerPoint</Application>
  <PresentationFormat>Widescreen</PresentationFormat>
  <Paragraphs>118</Paragraphs>
  <Slides>16</Slides>
  <Notes>15</Notes>
  <HiddenSlides>0</HiddenSlides>
  <MMClips>3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Calibri Light</vt:lpstr>
      <vt:lpstr>Lucida Calligraphy</vt:lpstr>
      <vt:lpstr>Droplet</vt:lpstr>
      <vt:lpstr>PowerPoint Presentation</vt:lpstr>
      <vt:lpstr>Module 02: Sampling Methods &amp; Designs of Experiment</vt:lpstr>
      <vt:lpstr>Population</vt:lpstr>
      <vt:lpstr>Sample &amp; Sampling Frame</vt:lpstr>
      <vt:lpstr>Non-Probability Sampling Methods</vt:lpstr>
      <vt:lpstr>Probability Sampling Methods</vt:lpstr>
      <vt:lpstr>Probability Sampling Methods - Summary</vt:lpstr>
      <vt:lpstr>Flaws from Sampling Processes</vt:lpstr>
      <vt:lpstr>Selection Bias and Non-Response Bias </vt:lpstr>
      <vt:lpstr>Designs of Experiment (or DOE)</vt:lpstr>
      <vt:lpstr>DOE Terminology</vt:lpstr>
      <vt:lpstr>Other Important Terminologies</vt:lpstr>
      <vt:lpstr>Experiment Lingo </vt:lpstr>
      <vt:lpstr>(Common) Experimental Studies</vt:lpstr>
      <vt:lpstr>Types of Experiments </vt:lpstr>
      <vt:lpstr>Any 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Fundamentals of Introductory Statistics</dc:title>
  <dc:creator>Michael Lo</dc:creator>
  <cp:lastModifiedBy>Michael Lo</cp:lastModifiedBy>
  <cp:revision>249</cp:revision>
  <cp:lastPrinted>2021-09-02T03:36:56Z</cp:lastPrinted>
  <dcterms:created xsi:type="dcterms:W3CDTF">2019-08-17T03:31:35Z</dcterms:created>
  <dcterms:modified xsi:type="dcterms:W3CDTF">2025-05-11T15:07:05Z</dcterms:modified>
</cp:coreProperties>
</file>